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71" r:id="rId6"/>
    <p:sldId id="260" r:id="rId7"/>
    <p:sldId id="272" r:id="rId8"/>
    <p:sldId id="263" r:id="rId9"/>
    <p:sldId id="261" r:id="rId10"/>
    <p:sldId id="273" r:id="rId11"/>
    <p:sldId id="274" r:id="rId12"/>
    <p:sldId id="275" r:id="rId13"/>
    <p:sldId id="276" r:id="rId14"/>
    <p:sldId id="27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HK Grotesk" panose="020B0604020202020204" charset="0"/>
      <p:regular r:id="rId23"/>
    </p:embeddedFont>
    <p:embeddedFont>
      <p:font typeface="HK Grotesk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3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Riera" userId="74b5765efdd0c515" providerId="LiveId" clId="{FDE7C6E1-31BB-48CC-ADCB-0B8AFAD35475}"/>
    <pc:docChg chg="undo custSel addSld delSld modSld sldOrd">
      <pc:chgData name="Natalia Riera" userId="74b5765efdd0c515" providerId="LiveId" clId="{FDE7C6E1-31BB-48CC-ADCB-0B8AFAD35475}" dt="2025-12-05T19:26:49.094" v="1488" actId="14100"/>
      <pc:docMkLst>
        <pc:docMk/>
      </pc:docMkLst>
      <pc:sldChg chg="addSp modSp mod modTransition modAnim">
        <pc:chgData name="Natalia Riera" userId="74b5765efdd0c515" providerId="LiveId" clId="{FDE7C6E1-31BB-48CC-ADCB-0B8AFAD35475}" dt="2025-12-05T15:19:44.943" v="1464"/>
        <pc:sldMkLst>
          <pc:docMk/>
          <pc:sldMk cId="0" sldId="256"/>
        </pc:sldMkLst>
        <pc:spChg chg="mod">
          <ac:chgData name="Natalia Riera" userId="74b5765efdd0c515" providerId="LiveId" clId="{FDE7C6E1-31BB-48CC-ADCB-0B8AFAD35475}" dt="2025-12-05T13:12:53.485" v="237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57.190" v="1291" actId="2711"/>
          <ac:spMkLst>
            <pc:docMk/>
            <pc:sldMk cId="0" sldId="256"/>
            <ac:spMk id="10" creationId="{1BC8FB2F-F141-9B33-7383-4135447489F2}"/>
          </ac:spMkLst>
        </pc:spChg>
        <pc:spChg chg="add mod">
          <ac:chgData name="Natalia Riera" userId="74b5765efdd0c515" providerId="LiveId" clId="{FDE7C6E1-31BB-48CC-ADCB-0B8AFAD35475}" dt="2025-12-05T14:54:32.074" v="1356" actId="1076"/>
          <ac:spMkLst>
            <pc:docMk/>
            <pc:sldMk cId="0" sldId="256"/>
            <ac:spMk id="11" creationId="{F7495A03-4A0C-82EB-8E27-840AF11351D0}"/>
          </ac:spMkLst>
        </pc:spChg>
        <pc:grpChg chg="mod">
          <ac:chgData name="Natalia Riera" userId="74b5765efdd0c515" providerId="LiveId" clId="{FDE7C6E1-31BB-48CC-ADCB-0B8AFAD35475}" dt="2025-12-05T13:12:49.970" v="236" actId="14100"/>
          <ac:grpSpMkLst>
            <pc:docMk/>
            <pc:sldMk cId="0" sldId="256"/>
            <ac:grpSpMk id="3" creationId="{00000000-0000-0000-0000-000000000000}"/>
          </ac:grpSpMkLst>
        </pc:grpChg>
      </pc:sldChg>
      <pc:sldChg chg="addSp delSp modSp mod modTransition">
        <pc:chgData name="Natalia Riera" userId="74b5765efdd0c515" providerId="LiveId" clId="{FDE7C6E1-31BB-48CC-ADCB-0B8AFAD35475}" dt="2025-12-05T15:19:25.362" v="1462" actId="1076"/>
        <pc:sldMkLst>
          <pc:docMk/>
          <pc:sldMk cId="0" sldId="257"/>
        </pc:sldMkLst>
        <pc:spChg chg="add del mod">
          <ac:chgData name="Natalia Riera" userId="74b5765efdd0c515" providerId="LiveId" clId="{FDE7C6E1-31BB-48CC-ADCB-0B8AFAD35475}" dt="2025-12-05T15:18:20.998" v="1446" actId="478"/>
          <ac:spMkLst>
            <pc:docMk/>
            <pc:sldMk cId="0" sldId="257"/>
            <ac:spMk id="2" creationId="{D6BA5738-4F48-284C-B426-B7CBC50706B9}"/>
          </ac:spMkLst>
        </pc:spChg>
        <pc:spChg chg="mod">
          <ac:chgData name="Natalia Riera" userId="74b5765efdd0c515" providerId="LiveId" clId="{FDE7C6E1-31BB-48CC-ADCB-0B8AFAD35475}" dt="2025-12-05T15:19:25.362" v="1462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16:54.541" v="243" actId="207"/>
          <ac:spMkLst>
            <pc:docMk/>
            <pc:sldMk cId="0" sldId="257"/>
            <ac:spMk id="8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5:18:34.235" v="1450" actId="478"/>
          <ac:spMkLst>
            <pc:docMk/>
            <pc:sldMk cId="0" sldId="257"/>
            <ac:spMk id="9" creationId="{517B57A5-FC36-92A7-13B1-F544E4D97C3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10" creationId="{77EB031B-5C5D-AC5F-D893-66F4A4B838FE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7" creationId="{A2CCF89A-B0C7-41F9-3BAC-57C75D5FB1A5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8" creationId="{14ECE84B-CB60-F585-0D49-479BB8DCCCC3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19" creationId="{F0F41C01-3A3D-0C36-A173-F6E9D2072C42}"/>
          </ac:spMkLst>
        </pc:spChg>
        <pc:spChg chg="mod">
          <ac:chgData name="Natalia Riera" userId="74b5765efdd0c515" providerId="LiveId" clId="{FDE7C6E1-31BB-48CC-ADCB-0B8AFAD35475}" dt="2025-12-05T13:51:01.350" v="713" actId="2711"/>
          <ac:spMkLst>
            <pc:docMk/>
            <pc:sldMk cId="0" sldId="257"/>
            <ac:spMk id="20" creationId="{8CFF9949-A82D-5D6C-AAA7-FF36DCC3B8F1}"/>
          </ac:spMkLst>
        </pc:spChg>
        <pc:spChg chg="mod">
          <ac:chgData name="Natalia Riera" userId="74b5765efdd0c515" providerId="LiveId" clId="{FDE7C6E1-31BB-48CC-ADCB-0B8AFAD35475}" dt="2025-12-05T15:18:32.025" v="1449" actId="165"/>
          <ac:spMkLst>
            <pc:docMk/>
            <pc:sldMk cId="0" sldId="257"/>
            <ac:spMk id="21" creationId="{9F6239E4-106E-D118-2CA4-F5B49F4B05AE}"/>
          </ac:spMkLst>
        </pc:spChg>
        <pc:spChg chg="add mod">
          <ac:chgData name="Natalia Riera" userId="74b5765efdd0c515" providerId="LiveId" clId="{FDE7C6E1-31BB-48CC-ADCB-0B8AFAD35475}" dt="2025-12-05T15:19:23.544" v="1460" actId="14100"/>
          <ac:spMkLst>
            <pc:docMk/>
            <pc:sldMk cId="0" sldId="257"/>
            <ac:spMk id="22" creationId="{96523643-9A5D-FDB3-4FC8-556C4179FE7A}"/>
          </ac:spMkLst>
        </pc:spChg>
        <pc:grpChg chg="add del mod">
          <ac:chgData name="Natalia Riera" userId="74b5765efdd0c515" providerId="LiveId" clId="{FDE7C6E1-31BB-48CC-ADCB-0B8AFAD35475}" dt="2025-12-05T15:18:32.025" v="1449" actId="165"/>
          <ac:grpSpMkLst>
            <pc:docMk/>
            <pc:sldMk cId="0" sldId="257"/>
            <ac:grpSpMk id="3" creationId="{824ECA59-AE05-D56E-008E-B7AA98BD6155}"/>
          </ac:grpSpMkLst>
        </pc:grpChg>
        <pc:grpChg chg="mod topLvl">
          <ac:chgData name="Natalia Riera" userId="74b5765efdd0c515" providerId="LiveId" clId="{FDE7C6E1-31BB-48CC-ADCB-0B8AFAD35475}" dt="2025-12-05T15:19:00.537" v="1457" actId="14100"/>
          <ac:grpSpMkLst>
            <pc:docMk/>
            <pc:sldMk cId="0" sldId="257"/>
            <ac:grpSpMk id="5" creationId="{D9A61647-AB22-EA89-FBC4-AF1EF9CE09C8}"/>
          </ac:grpSpMkLst>
        </pc:grpChg>
        <pc:grpChg chg="del mod">
          <ac:chgData name="Natalia Riera" userId="74b5765efdd0c515" providerId="LiveId" clId="{FDE7C6E1-31BB-48CC-ADCB-0B8AFAD35475}" dt="2025-12-05T15:18:26.305" v="1447" actId="478"/>
          <ac:grpSpMkLst>
            <pc:docMk/>
            <pc:sldMk cId="0" sldId="257"/>
            <ac:grpSpMk id="6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4T20:58:01.802" v="8" actId="2696"/>
        <pc:sldMkLst>
          <pc:docMk/>
          <pc:sldMk cId="0" sldId="258"/>
        </pc:sldMkLst>
      </pc:sldChg>
      <pc:sldChg chg="addSp modSp mod modTransition">
        <pc:chgData name="Natalia Riera" userId="74b5765efdd0c515" providerId="LiveId" clId="{FDE7C6E1-31BB-48CC-ADCB-0B8AFAD35475}" dt="2025-12-05T15:17:45.406" v="1442" actId="1076"/>
        <pc:sldMkLst>
          <pc:docMk/>
          <pc:sldMk cId="0" sldId="259"/>
        </pc:sldMkLst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3" creationId="{EC9E2AE8-9CE6-92BC-3BEA-FA32E5ECF607}"/>
          </ac:spMkLst>
        </pc:spChg>
        <pc:spChg chg="mod">
          <ac:chgData name="Natalia Riera" userId="74b5765efdd0c515" providerId="LiveId" clId="{FDE7C6E1-31BB-48CC-ADCB-0B8AFAD35475}" dt="2025-12-05T15:17:09.836" v="1438"/>
          <ac:spMkLst>
            <pc:docMk/>
            <pc:sldMk cId="0" sldId="259"/>
            <ac:spMk id="4" creationId="{8FB49A19-7022-A302-D6B9-CFB61DDAF2C3}"/>
          </ac:spMkLst>
        </pc:spChg>
        <pc:spChg chg="mod">
          <ac:chgData name="Natalia Riera" userId="74b5765efdd0c515" providerId="LiveId" clId="{FDE7C6E1-31BB-48CC-ADCB-0B8AFAD35475}" dt="2025-12-05T12:58:59.150" v="87" actId="1076"/>
          <ac:spMkLst>
            <pc:docMk/>
            <pc:sldMk cId="0" sldId="259"/>
            <ac:spMk id="8" creationId="{00000000-0000-0000-0000-000000000000}"/>
          </ac:spMkLst>
        </pc:spChg>
        <pc:grpChg chg="add mod">
          <ac:chgData name="Natalia Riera" userId="74b5765efdd0c515" providerId="LiveId" clId="{FDE7C6E1-31BB-48CC-ADCB-0B8AFAD35475}" dt="2025-12-05T15:17:45.406" v="1442" actId="1076"/>
          <ac:grpSpMkLst>
            <pc:docMk/>
            <pc:sldMk cId="0" sldId="259"/>
            <ac:grpSpMk id="2" creationId="{8366EBC9-3C9E-222C-AE1E-98F0E7DD1305}"/>
          </ac:grpSpMkLst>
        </pc:grpChg>
        <pc:picChg chg="mod">
          <ac:chgData name="Natalia Riera" userId="74b5765efdd0c515" providerId="LiveId" clId="{FDE7C6E1-31BB-48CC-ADCB-0B8AFAD35475}" dt="2025-12-05T15:16:37.324" v="1437" actId="1076"/>
          <ac:picMkLst>
            <pc:docMk/>
            <pc:sldMk cId="0" sldId="259"/>
            <ac:picMk id="11" creationId="{A9C85180-8BE0-A48E-564C-8BD08C1669B9}"/>
          </ac:picMkLst>
        </pc:picChg>
      </pc:sldChg>
      <pc:sldChg chg="addSp delSp modSp mod modTransition">
        <pc:chgData name="Natalia Riera" userId="74b5765efdd0c515" providerId="LiveId" clId="{FDE7C6E1-31BB-48CC-ADCB-0B8AFAD35475}" dt="2025-12-05T14:59:53.882" v="1419"/>
        <pc:sldMkLst>
          <pc:docMk/>
          <pc:sldMk cId="0" sldId="260"/>
        </pc:sldMkLst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00:59.518" v="161" actId="165"/>
          <ac:spMkLst>
            <pc:docMk/>
            <pc:sldMk cId="0" sldId="26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9:45.343" v="88" actId="478"/>
          <ac:spMkLst>
            <pc:docMk/>
            <pc:sldMk cId="0" sldId="260"/>
            <ac:spMk id="14" creationId="{00000000-0000-0000-0000-000000000000}"/>
          </ac:spMkLst>
        </pc:spChg>
        <pc:spChg chg="del mod topLvl">
          <ac:chgData name="Natalia Riera" userId="74b5765efdd0c515" providerId="LiveId" clId="{FDE7C6E1-31BB-48CC-ADCB-0B8AFAD35475}" dt="2025-12-05T13:01:01.432" v="162" actId="478"/>
          <ac:spMkLst>
            <pc:docMk/>
            <pc:sldMk cId="0" sldId="260"/>
            <ac:spMk id="2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2:57:37.500" v="79" actId="478"/>
          <ac:spMkLst>
            <pc:docMk/>
            <pc:sldMk cId="0" sldId="260"/>
            <ac:spMk id="22" creationId="{00000000-0000-0000-0000-000000000000}"/>
          </ac:spMkLst>
        </pc:spChg>
        <pc:spChg chg="mod topLvl">
          <ac:chgData name="Natalia Riera" userId="74b5765efdd0c515" providerId="LiveId" clId="{FDE7C6E1-31BB-48CC-ADCB-0B8AFAD35475}" dt="2025-12-05T13:51:25.397" v="715" actId="2711"/>
          <ac:spMkLst>
            <pc:docMk/>
            <pc:sldMk cId="0" sldId="260"/>
            <ac:spMk id="2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5.562" v="188" actId="478"/>
          <ac:spMkLst>
            <pc:docMk/>
            <pc:sldMk cId="0" sldId="260"/>
            <ac:spMk id="2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8.567" v="192" actId="478"/>
          <ac:spMkLst>
            <pc:docMk/>
            <pc:sldMk cId="0" sldId="260"/>
            <ac:spMk id="2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0.099" v="193" actId="478"/>
          <ac:spMkLst>
            <pc:docMk/>
            <pc:sldMk cId="0" sldId="260"/>
            <ac:spMk id="2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205" v="189" actId="478"/>
          <ac:spMkLst>
            <pc:docMk/>
            <pc:sldMk cId="0" sldId="260"/>
            <ac:spMk id="2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2:56.748" v="190" actId="478"/>
          <ac:spMkLst>
            <pc:docMk/>
            <pc:sldMk cId="0" sldId="260"/>
            <ac:spMk id="2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03:01.398" v="195" actId="478"/>
          <ac:spMkLst>
            <pc:docMk/>
            <pc:sldMk cId="0" sldId="260"/>
            <ac:spMk id="29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2:58:11.830" v="84" actId="478"/>
          <ac:spMkLst>
            <pc:docMk/>
            <pc:sldMk cId="0" sldId="260"/>
            <ac:spMk id="30" creationId="{0BB5B932-3336-81EC-219E-DE8A04C34C09}"/>
          </ac:spMkLst>
        </pc:spChg>
        <pc:spChg chg="add mod">
          <ac:chgData name="Natalia Riera" userId="74b5765efdd0c515" providerId="LiveId" clId="{FDE7C6E1-31BB-48CC-ADCB-0B8AFAD35475}" dt="2025-12-05T12:58:12.206" v="85"/>
          <ac:spMkLst>
            <pc:docMk/>
            <pc:sldMk cId="0" sldId="260"/>
            <ac:spMk id="31" creationId="{C93EC15C-3CD3-D1E0-B9B7-10DAEADB8C06}"/>
          </ac:spMkLst>
        </pc:spChg>
        <pc:spChg chg="mod topLvl">
          <ac:chgData name="Natalia Riera" userId="74b5765efdd0c515" providerId="LiveId" clId="{FDE7C6E1-31BB-48CC-ADCB-0B8AFAD35475}" dt="2025-12-05T13:51:31.690" v="716" actId="2711"/>
          <ac:spMkLst>
            <pc:docMk/>
            <pc:sldMk cId="0" sldId="260"/>
            <ac:spMk id="38" creationId="{C5A165FC-D0A3-676F-386A-B9F2EAD75277}"/>
          </ac:spMkLst>
        </pc:spChg>
        <pc:spChg chg="mod topLvl">
          <ac:chgData name="Natalia Riera" userId="74b5765efdd0c515" providerId="LiveId" clId="{FDE7C6E1-31BB-48CC-ADCB-0B8AFAD35475}" dt="2025-12-05T13:04:50.031" v="214" actId="1076"/>
          <ac:spMkLst>
            <pc:docMk/>
            <pc:sldMk cId="0" sldId="260"/>
            <ac:spMk id="39" creationId="{9E4BB551-A2F4-8B87-D25D-ECEC01096CF1}"/>
          </ac:spMkLst>
        </pc:spChg>
        <pc:spChg chg="mod topLvl">
          <ac:chgData name="Natalia Riera" userId="74b5765efdd0c515" providerId="LiveId" clId="{FDE7C6E1-31BB-48CC-ADCB-0B8AFAD35475}" dt="2025-12-05T13:03:31.722" v="199" actId="1076"/>
          <ac:spMkLst>
            <pc:docMk/>
            <pc:sldMk cId="0" sldId="260"/>
            <ac:spMk id="40" creationId="{04B71C7E-E922-CF5E-C243-9881E2659C68}"/>
          </ac:spMkLst>
        </pc:spChg>
        <pc:spChg chg="add mod">
          <ac:chgData name="Natalia Riera" userId="74b5765efdd0c515" providerId="LiveId" clId="{FDE7C6E1-31BB-48CC-ADCB-0B8AFAD35475}" dt="2025-12-05T13:04:35.266" v="210" actId="14100"/>
          <ac:spMkLst>
            <pc:docMk/>
            <pc:sldMk cId="0" sldId="260"/>
            <ac:spMk id="43" creationId="{1B9530A2-3456-81E0-BD1B-4F66409B632D}"/>
          </ac:spMkLst>
        </pc:spChg>
        <pc:spChg chg="add mod">
          <ac:chgData name="Natalia Riera" userId="74b5765efdd0c515" providerId="LiveId" clId="{FDE7C6E1-31BB-48CC-ADCB-0B8AFAD35475}" dt="2025-12-05T13:51:34.840" v="717" actId="2711"/>
          <ac:spMkLst>
            <pc:docMk/>
            <pc:sldMk cId="0" sldId="260"/>
            <ac:spMk id="44" creationId="{7545BE3F-92E2-0847-3AF5-954DCF1310D5}"/>
          </ac:spMkLst>
        </pc:spChg>
        <pc:grpChg chg="mod topLvl">
          <ac:chgData name="Natalia Riera" userId="74b5765efdd0c515" providerId="LiveId" clId="{FDE7C6E1-31BB-48CC-ADCB-0B8AFAD35475}" dt="2025-12-05T13:01:34.141" v="166" actId="164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3.731" v="187" actId="478"/>
          <ac:grpSpMkLst>
            <pc:docMk/>
            <pc:sldMk cId="0" sldId="260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2:57.282" v="191" actId="478"/>
          <ac:grpSpMkLst>
            <pc:docMk/>
            <pc:sldMk cId="0" sldId="260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3:03:00.636" v="194" actId="478"/>
          <ac:grpSpMkLst>
            <pc:docMk/>
            <pc:sldMk cId="0" sldId="260"/>
            <ac:grpSpMk id="11" creationId="{00000000-0000-0000-0000-000000000000}"/>
          </ac:grpSpMkLst>
        </pc:grpChg>
        <pc:grpChg chg="add del mod">
          <ac:chgData name="Natalia Riera" userId="74b5765efdd0c515" providerId="LiveId" clId="{FDE7C6E1-31BB-48CC-ADCB-0B8AFAD35475}" dt="2025-12-05T13:00:59.518" v="161" actId="165"/>
          <ac:grpSpMkLst>
            <pc:docMk/>
            <pc:sldMk cId="0" sldId="260"/>
            <ac:grpSpMk id="32" creationId="{D056A27C-7AC6-6954-9C79-3B534795489D}"/>
          </ac:grpSpMkLst>
        </pc:grpChg>
        <pc:grpChg chg="add mod">
          <ac:chgData name="Natalia Riera" userId="74b5765efdd0c515" providerId="LiveId" clId="{FDE7C6E1-31BB-48CC-ADCB-0B8AFAD35475}" dt="2025-12-05T13:04:46.618" v="213" actId="1076"/>
          <ac:grpSpMkLst>
            <pc:docMk/>
            <pc:sldMk cId="0" sldId="260"/>
            <ac:grpSpMk id="35" creationId="{3FFCFB3E-F757-DFC4-9F68-D324D2856ADF}"/>
          </ac:grpSpMkLst>
        </pc:grpChg>
        <pc:grpChg chg="add del mod">
          <ac:chgData name="Natalia Riera" userId="74b5765efdd0c515" providerId="LiveId" clId="{FDE7C6E1-31BB-48CC-ADCB-0B8AFAD35475}" dt="2025-12-05T13:03:21.220" v="197" actId="165"/>
          <ac:grpSpMkLst>
            <pc:docMk/>
            <pc:sldMk cId="0" sldId="260"/>
            <ac:grpSpMk id="36" creationId="{EE041BCE-87BC-C1BA-48C4-761F74F7A18F}"/>
          </ac:grpSpMkLst>
        </pc:grpChg>
        <pc:grpChg chg="del mod topLvl">
          <ac:chgData name="Natalia Riera" userId="74b5765efdd0c515" providerId="LiveId" clId="{FDE7C6E1-31BB-48CC-ADCB-0B8AFAD35475}" dt="2025-12-05T13:03:28.673" v="198" actId="165"/>
          <ac:grpSpMkLst>
            <pc:docMk/>
            <pc:sldMk cId="0" sldId="260"/>
            <ac:grpSpMk id="37" creationId="{736CA9AE-CE7D-3F2E-B338-3DB75C01D0ED}"/>
          </ac:grpSpMkLst>
        </pc:grpChg>
        <pc:picChg chg="add mod">
          <ac:chgData name="Natalia Riera" userId="74b5765efdd0c515" providerId="LiveId" clId="{FDE7C6E1-31BB-48CC-ADCB-0B8AFAD35475}" dt="2025-12-05T13:07:34.915" v="233" actId="1076"/>
          <ac:picMkLst>
            <pc:docMk/>
            <pc:sldMk cId="0" sldId="260"/>
            <ac:picMk id="34" creationId="{26934321-BD31-FD68-FDA5-AB8EA40FE9C8}"/>
          </ac:picMkLst>
        </pc:picChg>
        <pc:picChg chg="add mod">
          <ac:chgData name="Natalia Riera" userId="74b5765efdd0c515" providerId="LiveId" clId="{FDE7C6E1-31BB-48CC-ADCB-0B8AFAD35475}" dt="2025-12-05T13:07:37.200" v="234" actId="1076"/>
          <ac:picMkLst>
            <pc:docMk/>
            <pc:sldMk cId="0" sldId="260"/>
            <ac:picMk id="42" creationId="{3B141FB5-3036-35F8-E3CA-29197D5E10C8}"/>
          </ac:picMkLst>
        </pc:picChg>
        <pc:picChg chg="add del mod">
          <ac:chgData name="Natalia Riera" userId="74b5765efdd0c515" providerId="LiveId" clId="{FDE7C6E1-31BB-48CC-ADCB-0B8AFAD35475}" dt="2025-12-05T13:06:44.467" v="226" actId="478"/>
          <ac:picMkLst>
            <pc:docMk/>
            <pc:sldMk cId="0" sldId="260"/>
            <ac:picMk id="46" creationId="{D69DBA11-18AE-7A67-B179-D649A726F997}"/>
          </ac:picMkLst>
        </pc:picChg>
        <pc:picChg chg="add mod">
          <ac:chgData name="Natalia Riera" userId="74b5765efdd0c515" providerId="LiveId" clId="{FDE7C6E1-31BB-48CC-ADCB-0B8AFAD35475}" dt="2025-12-05T13:07:42.415" v="235" actId="1076"/>
          <ac:picMkLst>
            <pc:docMk/>
            <pc:sldMk cId="0" sldId="260"/>
            <ac:picMk id="48" creationId="{2FF15BA2-D827-ECB6-C04D-5BAC29A7D76E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04.474" v="1422"/>
        <pc:sldMkLst>
          <pc:docMk/>
          <pc:sldMk cId="0" sldId="261"/>
        </pc:sldMkLst>
        <pc:spChg chg="del">
          <ac:chgData name="Natalia Riera" userId="74b5765efdd0c515" providerId="LiveId" clId="{FDE7C6E1-31BB-48CC-ADCB-0B8AFAD35475}" dt="2025-12-05T14:01:15.059" v="894" actId="478"/>
          <ac:spMkLst>
            <pc:docMk/>
            <pc:sldMk cId="0" sldId="261"/>
            <ac:spMk id="3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6.950" v="897" actId="478"/>
          <ac:spMkLst>
            <pc:docMk/>
            <pc:sldMk cId="0" sldId="261"/>
            <ac:spMk id="3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0.394" v="900" actId="478"/>
          <ac:spMkLst>
            <pc:docMk/>
            <pc:sldMk cId="0" sldId="261"/>
            <ac:spMk id="3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0.928" v="890" actId="478"/>
          <ac:spMkLst>
            <pc:docMk/>
            <pc:sldMk cId="0" sldId="261"/>
            <ac:spMk id="35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10:59.560" v="984" actId="478"/>
          <ac:spMkLst>
            <pc:docMk/>
            <pc:sldMk cId="0" sldId="261"/>
            <ac:spMk id="3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00:53.237" v="883" actId="1076"/>
          <ac:spMkLst>
            <pc:docMk/>
            <pc:sldMk cId="0" sldId="261"/>
            <ac:spMk id="37" creationId="{00000000-0000-0000-0000-000000000000}"/>
          </ac:spMkLst>
        </pc:spChg>
        <pc:spChg chg="add del mod">
          <ac:chgData name="Natalia Riera" userId="74b5765efdd0c515" providerId="LiveId" clId="{FDE7C6E1-31BB-48CC-ADCB-0B8AFAD35475}" dt="2025-12-05T14:03:38.169" v="954" actId="478"/>
          <ac:spMkLst>
            <pc:docMk/>
            <pc:sldMk cId="0" sldId="261"/>
            <ac:spMk id="3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11:28.916" v="989" actId="1076"/>
          <ac:spMkLst>
            <pc:docMk/>
            <pc:sldMk cId="0" sldId="261"/>
            <ac:spMk id="3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09.950" v="889" actId="478"/>
          <ac:spMkLst>
            <pc:docMk/>
            <pc:sldMk cId="0" sldId="261"/>
            <ac:spMk id="4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4.355" v="893" actId="478"/>
          <ac:spMkLst>
            <pc:docMk/>
            <pc:sldMk cId="0" sldId="261"/>
            <ac:spMk id="4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18.236" v="898" actId="478"/>
          <ac:spMkLst>
            <pc:docMk/>
            <pc:sldMk cId="0" sldId="261"/>
            <ac:spMk id="42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01:24.321" v="903" actId="478"/>
          <ac:spMkLst>
            <pc:docMk/>
            <pc:sldMk cId="0" sldId="261"/>
            <ac:spMk id="43" creationId="{00000000-0000-0000-0000-000000000000}"/>
          </ac:spMkLst>
        </pc:spChg>
        <pc:spChg chg="add">
          <ac:chgData name="Natalia Riera" userId="74b5765efdd0c515" providerId="LiveId" clId="{FDE7C6E1-31BB-48CC-ADCB-0B8AFAD35475}" dt="2025-12-05T14:02:58.948" v="927"/>
          <ac:spMkLst>
            <pc:docMk/>
            <pc:sldMk cId="0" sldId="261"/>
            <ac:spMk id="44" creationId="{A1E660F3-21EA-F834-DCAB-6E89FA057AEE}"/>
          </ac:spMkLst>
        </pc:spChg>
        <pc:spChg chg="add">
          <ac:chgData name="Natalia Riera" userId="74b5765efdd0c515" providerId="LiveId" clId="{FDE7C6E1-31BB-48CC-ADCB-0B8AFAD35475}" dt="2025-12-05T14:03:08.221" v="930"/>
          <ac:spMkLst>
            <pc:docMk/>
            <pc:sldMk cId="0" sldId="261"/>
            <ac:spMk id="45" creationId="{A71FCA9C-EEAC-88D7-57BF-EF076EEC737A}"/>
          </ac:spMkLst>
        </pc:spChg>
        <pc:spChg chg="add">
          <ac:chgData name="Natalia Riera" userId="74b5765efdd0c515" providerId="LiveId" clId="{FDE7C6E1-31BB-48CC-ADCB-0B8AFAD35475}" dt="2025-12-05T14:03:20.503" v="937"/>
          <ac:spMkLst>
            <pc:docMk/>
            <pc:sldMk cId="0" sldId="261"/>
            <ac:spMk id="46" creationId="{AD2242AA-03D7-0F15-9283-113133F2F499}"/>
          </ac:spMkLst>
        </pc:spChg>
        <pc:spChg chg="add">
          <ac:chgData name="Natalia Riera" userId="74b5765efdd0c515" providerId="LiveId" clId="{FDE7C6E1-31BB-48CC-ADCB-0B8AFAD35475}" dt="2025-12-05T14:03:26.036" v="952"/>
          <ac:spMkLst>
            <pc:docMk/>
            <pc:sldMk cId="0" sldId="261"/>
            <ac:spMk id="47" creationId="{36B5C9E3-13FA-AC4D-68D1-1BCAF4229C87}"/>
          </ac:spMkLst>
        </pc:spChg>
        <pc:spChg chg="add del mod">
          <ac:chgData name="Natalia Riera" userId="74b5765efdd0c515" providerId="LiveId" clId="{FDE7C6E1-31BB-48CC-ADCB-0B8AFAD35475}" dt="2025-12-05T14:10:13.079" v="980"/>
          <ac:spMkLst>
            <pc:docMk/>
            <pc:sldMk cId="0" sldId="261"/>
            <ac:spMk id="48" creationId="{980DCA66-2184-29ED-39B2-9D025C842BA2}"/>
          </ac:spMkLst>
        </pc:spChg>
        <pc:spChg chg="add mod">
          <ac:chgData name="Natalia Riera" userId="74b5765efdd0c515" providerId="LiveId" clId="{FDE7C6E1-31BB-48CC-ADCB-0B8AFAD35475}" dt="2025-12-05T14:11:37.598" v="992" actId="1076"/>
          <ac:spMkLst>
            <pc:docMk/>
            <pc:sldMk cId="0" sldId="261"/>
            <ac:spMk id="49" creationId="{F21FEA1D-DC68-4F36-F60B-35F6B92DA144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3" creationId="{CB2E54BA-35AB-716A-D27F-8918780CA16F}"/>
          </ac:spMkLst>
        </pc:spChg>
        <pc:spChg chg="mod">
          <ac:chgData name="Natalia Riera" userId="74b5765efdd0c515" providerId="LiveId" clId="{FDE7C6E1-31BB-48CC-ADCB-0B8AFAD35475}" dt="2025-12-05T14:40:36.610" v="1170"/>
          <ac:spMkLst>
            <pc:docMk/>
            <pc:sldMk cId="0" sldId="261"/>
            <ac:spMk id="54" creationId="{14DF2423-484A-827F-A9BF-3EBAE1D4E1D8}"/>
          </ac:spMkLst>
        </pc:spChg>
        <pc:spChg chg="add mod">
          <ac:chgData name="Natalia Riera" userId="74b5765efdd0c515" providerId="LiveId" clId="{FDE7C6E1-31BB-48CC-ADCB-0B8AFAD35475}" dt="2025-12-05T14:41:13.254" v="1181" actId="164"/>
          <ac:spMkLst>
            <pc:docMk/>
            <pc:sldMk cId="0" sldId="261"/>
            <ac:spMk id="55" creationId="{5BE58229-5283-C3B1-422A-857078537A2E}"/>
          </ac:spMkLst>
        </pc:spChg>
        <pc:grpChg chg="mod">
          <ac:chgData name="Natalia Riera" userId="74b5765efdd0c515" providerId="LiveId" clId="{FDE7C6E1-31BB-48CC-ADCB-0B8AFAD35475}" dt="2025-12-05T14:02:21.385" v="926" actId="14100"/>
          <ac:grpSpMkLst>
            <pc:docMk/>
            <pc:sldMk cId="0" sldId="261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08.598" v="888" actId="478"/>
          <ac:grpSpMkLst>
            <pc:docMk/>
            <pc:sldMk cId="0" sldId="261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2.244" v="892" actId="478"/>
          <ac:grpSpMkLst>
            <pc:docMk/>
            <pc:sldMk cId="0" sldId="261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6.367" v="896" actId="478"/>
          <ac:grpSpMkLst>
            <pc:docMk/>
            <pc:sldMk cId="0" sldId="261"/>
            <ac:grpSpMk id="11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2.695" v="902" actId="478"/>
          <ac:grpSpMkLst>
            <pc:docMk/>
            <pc:sldMk cId="0" sldId="261"/>
            <ac:grpSpMk id="14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5.622" v="895" actId="478"/>
          <ac:grpSpMkLst>
            <pc:docMk/>
            <pc:sldMk cId="0" sldId="261"/>
            <ac:grpSpMk id="17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8.888" v="899" actId="478"/>
          <ac:grpSpMkLst>
            <pc:docMk/>
            <pc:sldMk cId="0" sldId="261"/>
            <ac:grpSpMk id="20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20.895" v="901" actId="478"/>
          <ac:grpSpMkLst>
            <pc:docMk/>
            <pc:sldMk cId="0" sldId="261"/>
            <ac:grpSpMk id="23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01:11.429" v="891" actId="478"/>
          <ac:grpSpMkLst>
            <pc:docMk/>
            <pc:sldMk cId="0" sldId="261"/>
            <ac:grpSpMk id="26" creationId="{00000000-0000-0000-0000-000000000000}"/>
          </ac:grpSpMkLst>
        </pc:grpChg>
        <pc:grpChg chg="mod">
          <ac:chgData name="Natalia Riera" userId="74b5765efdd0c515" providerId="LiveId" clId="{FDE7C6E1-31BB-48CC-ADCB-0B8AFAD35475}" dt="2025-12-05T14:01:49.206" v="909" actId="1076"/>
          <ac:grpSpMkLst>
            <pc:docMk/>
            <pc:sldMk cId="0" sldId="261"/>
            <ac:grpSpMk id="29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2" creationId="{6C0648B9-ADEA-A10F-638D-F3F6DB33DA1B}"/>
          </ac:grpSpMkLst>
        </pc:grpChg>
        <pc:grpChg chg="add mod">
          <ac:chgData name="Natalia Riera" userId="74b5765efdd0c515" providerId="LiveId" clId="{FDE7C6E1-31BB-48CC-ADCB-0B8AFAD35475}" dt="2025-12-05T14:41:13.254" v="1181" actId="164"/>
          <ac:grpSpMkLst>
            <pc:docMk/>
            <pc:sldMk cId="0" sldId="261"/>
            <ac:grpSpMk id="56" creationId="{FD41F361-FF41-25FE-486E-223A1EB4890C}"/>
          </ac:grpSpMkLst>
        </pc:grpChg>
        <pc:picChg chg="add mod">
          <ac:chgData name="Natalia Riera" userId="74b5765efdd0c515" providerId="LiveId" clId="{FDE7C6E1-31BB-48CC-ADCB-0B8AFAD35475}" dt="2025-12-05T14:11:04.227" v="986" actId="1076"/>
          <ac:picMkLst>
            <pc:docMk/>
            <pc:sldMk cId="0" sldId="261"/>
            <ac:picMk id="51" creationId="{AC9B6138-EF81-7214-5B92-1B9AE928C551}"/>
          </ac:picMkLst>
        </pc:picChg>
      </pc:sldChg>
      <pc:sldChg chg="del">
        <pc:chgData name="Natalia Riera" userId="74b5765efdd0c515" providerId="LiveId" clId="{FDE7C6E1-31BB-48CC-ADCB-0B8AFAD35475}" dt="2025-12-05T13:55:12.397" v="740" actId="2696"/>
        <pc:sldMkLst>
          <pc:docMk/>
          <pc:sldMk cId="0" sldId="262"/>
        </pc:sldMkLst>
      </pc:sldChg>
      <pc:sldChg chg="addSp delSp modSp mod ord modTransition">
        <pc:chgData name="Natalia Riera" userId="74b5765efdd0c515" providerId="LiveId" clId="{FDE7C6E1-31BB-48CC-ADCB-0B8AFAD35475}" dt="2025-12-05T14:59:59.330" v="1421"/>
        <pc:sldMkLst>
          <pc:docMk/>
          <pc:sldMk cId="0" sldId="263"/>
        </pc:sldMkLst>
        <pc:spChg chg="del">
          <ac:chgData name="Natalia Riera" userId="74b5765efdd0c515" providerId="LiveId" clId="{FDE7C6E1-31BB-48CC-ADCB-0B8AFAD35475}" dt="2025-12-05T13:30:59.133" v="641" actId="478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3:46:43.108" v="657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0.402" v="651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44.596" v="658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4.824" v="654" actId="478"/>
          <ac:spMkLst>
            <pc:docMk/>
            <pc:sldMk cId="0" sldId="263"/>
            <ac:spMk id="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8:28.792" v="694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1.654" v="652" actId="478"/>
          <ac:spMkLst>
            <pc:docMk/>
            <pc:sldMk cId="0" sldId="263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9:32.489" v="791" actId="120"/>
          <ac:spMkLst>
            <pc:docMk/>
            <pc:sldMk cId="0" sldId="263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33.672" v="653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7:19.624" v="661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46:17.545" v="646" actId="478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Natalia Riera" userId="74b5765efdd0c515" providerId="LiveId" clId="{FDE7C6E1-31BB-48CC-ADCB-0B8AFAD35475}" dt="2025-12-05T13:31:06.629" v="645" actId="1076"/>
          <ac:spMkLst>
            <pc:docMk/>
            <pc:sldMk cId="0" sldId="263"/>
            <ac:spMk id="17" creationId="{C7CC0E46-5984-42C2-BDB2-EF691057E5FC}"/>
          </ac:spMkLst>
        </pc:spChg>
        <pc:picChg chg="add mod">
          <ac:chgData name="Natalia Riera" userId="74b5765efdd0c515" providerId="LiveId" clId="{FDE7C6E1-31BB-48CC-ADCB-0B8AFAD35475}" dt="2025-12-05T13:46:40.276" v="656" actId="1076"/>
          <ac:picMkLst>
            <pc:docMk/>
            <pc:sldMk cId="0" sldId="263"/>
            <ac:picMk id="19" creationId="{DF990BF3-5D74-A68C-3BB3-B0C43257B719}"/>
          </ac:picMkLst>
        </pc:picChg>
      </pc:sldChg>
      <pc:sldChg chg="addSp delSp modSp del mod ord">
        <pc:chgData name="Natalia Riera" userId="74b5765efdd0c515" providerId="LiveId" clId="{FDE7C6E1-31BB-48CC-ADCB-0B8AFAD35475}" dt="2025-12-05T13:56:03.836" v="777" actId="2696"/>
        <pc:sldMkLst>
          <pc:docMk/>
          <pc:sldMk cId="0" sldId="264"/>
        </pc:sldMkLst>
        <pc:spChg chg="add del">
          <ac:chgData name="Natalia Riera" userId="74b5765efdd0c515" providerId="LiveId" clId="{FDE7C6E1-31BB-48CC-ADCB-0B8AFAD35475}" dt="2025-12-05T13:55:28.091" v="757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37.950" v="761" actId="1076"/>
          <ac:spMkLst>
            <pc:docMk/>
            <pc:sldMk cId="0" sldId="264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25.160" v="755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0.733" v="758" actId="478"/>
          <ac:spMkLst>
            <pc:docMk/>
            <pc:sldMk cId="0" sldId="264"/>
            <ac:spMk id="8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2.920" v="759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35.033" v="760" actId="478"/>
          <ac:spMkLst>
            <pc:docMk/>
            <pc:sldMk cId="0" sldId="264"/>
            <ac:spMk id="10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3:55:23.406" v="754" actId="478"/>
          <ac:grpSpMkLst>
            <pc:docMk/>
            <pc:sldMk cId="0" sldId="264"/>
            <ac:grpSpMk id="4" creationId="{00000000-0000-0000-0000-00000000000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5"/>
        </pc:sldMkLst>
      </pc:sldChg>
      <pc:sldChg chg="addSp modSp mod ord modTransition modAnim">
        <pc:chgData name="Natalia Riera" userId="74b5765efdd0c515" providerId="LiveId" clId="{FDE7C6E1-31BB-48CC-ADCB-0B8AFAD35475}" dt="2025-12-05T15:19:47.738" v="1466"/>
        <pc:sldMkLst>
          <pc:docMk/>
          <pc:sldMk cId="0" sldId="266"/>
        </pc:sldMkLst>
        <pc:spChg chg="mod">
          <ac:chgData name="Natalia Riera" userId="74b5765efdd0c515" providerId="LiveId" clId="{FDE7C6E1-31BB-48CC-ADCB-0B8AFAD35475}" dt="2025-12-05T14:56:18.943" v="1369" actId="164"/>
          <ac:spMkLst>
            <pc:docMk/>
            <pc:sldMk cId="0" sldId="266"/>
            <ac:spMk id="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6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7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8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9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0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1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3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7:04.574" v="1370" actId="164"/>
          <ac:spMkLst>
            <pc:docMk/>
            <pc:sldMk cId="0" sldId="266"/>
            <ac:spMk id="14" creationId="{00000000-0000-0000-0000-000000000000}"/>
          </ac:spMkLst>
        </pc:spChg>
        <pc:grpChg chg="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4:56:18.943" v="1369" actId="164"/>
          <ac:grpSpMkLst>
            <pc:docMk/>
            <pc:sldMk cId="0" sldId="266"/>
            <ac:grpSpMk id="15" creationId="{33E167DD-3F68-9FED-A494-D323CF0D1A1E}"/>
          </ac:grpSpMkLst>
        </pc:grpChg>
        <pc:grpChg chg="add mod">
          <ac:chgData name="Natalia Riera" userId="74b5765efdd0c515" providerId="LiveId" clId="{FDE7C6E1-31BB-48CC-ADCB-0B8AFAD35475}" dt="2025-12-05T14:57:04.574" v="1370" actId="164"/>
          <ac:grpSpMkLst>
            <pc:docMk/>
            <pc:sldMk cId="0" sldId="266"/>
            <ac:grpSpMk id="16" creationId="{EB3DC1AA-4772-E819-B598-EACC8872A9A0}"/>
          </ac:grpSpMkLst>
        </pc:grpChg>
      </pc:sldChg>
      <pc:sldChg chg="del">
        <pc:chgData name="Natalia Riera" userId="74b5765efdd0c515" providerId="LiveId" clId="{FDE7C6E1-31BB-48CC-ADCB-0B8AFAD35475}" dt="2025-12-05T14:42:02.409" v="1201" actId="47"/>
        <pc:sldMkLst>
          <pc:docMk/>
          <pc:sldMk cId="0" sldId="267"/>
        </pc:sldMkLst>
      </pc:sldChg>
      <pc:sldChg chg="addSp delSp modSp add del mod modTransition">
        <pc:chgData name="Natalia Riera" userId="74b5765efdd0c515" providerId="LiveId" clId="{FDE7C6E1-31BB-48CC-ADCB-0B8AFAD35475}" dt="2025-12-05T19:26:24.840" v="1484" actId="1076"/>
        <pc:sldMkLst>
          <pc:docMk/>
          <pc:sldMk cId="0" sldId="268"/>
        </pc:sldMkLst>
        <pc:spChg chg="mod">
          <ac:chgData name="Natalia Riera" userId="74b5765efdd0c515" providerId="LiveId" clId="{FDE7C6E1-31BB-48CC-ADCB-0B8AFAD35475}" dt="2025-12-05T19:25:35.372" v="1482"/>
          <ac:spMkLst>
            <pc:docMk/>
            <pc:sldMk cId="0" sldId="268"/>
            <ac:spMk id="5" creationId="{553C4CEF-21AA-E0B7-E744-9AA444FC530F}"/>
          </ac:spMkLst>
        </pc:spChg>
        <pc:spChg chg="mod">
          <ac:chgData name="Natalia Riera" userId="74b5765efdd0c515" providerId="LiveId" clId="{FDE7C6E1-31BB-48CC-ADCB-0B8AFAD35475}" dt="2025-12-05T19:25:35.372" v="1482"/>
          <ac:spMkLst>
            <pc:docMk/>
            <pc:sldMk cId="0" sldId="268"/>
            <ac:spMk id="6" creationId="{DF78114F-BAD1-7F48-D274-78FEEDABBBA7}"/>
          </ac:spMkLst>
        </pc:spChg>
        <pc:spChg chg="mod">
          <ac:chgData name="Natalia Riera" userId="74b5765efdd0c515" providerId="LiveId" clId="{FDE7C6E1-31BB-48CC-ADCB-0B8AFAD35475}" dt="2025-12-05T19:23:48.267" v="1477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5.365" v="1208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2:11.390" v="1205" actId="478"/>
          <ac:spMkLst>
            <pc:docMk/>
            <pc:sldMk cId="0" sldId="268"/>
            <ac:spMk id="20" creationId="{00000000-0000-0000-0000-000000000000}"/>
          </ac:spMkLst>
        </pc:spChg>
        <pc:spChg chg="del mod">
          <ac:chgData name="Natalia Riera" userId="74b5765efdd0c515" providerId="LiveId" clId="{FDE7C6E1-31BB-48CC-ADCB-0B8AFAD35475}" dt="2025-12-05T14:42:18.073" v="1212" actId="478"/>
          <ac:spMkLst>
            <pc:docMk/>
            <pc:sldMk cId="0" sldId="268"/>
            <ac:spMk id="21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2:09.198" v="1204" actId="478"/>
          <ac:grpSpMkLst>
            <pc:docMk/>
            <pc:sldMk cId="0" sldId="268"/>
            <ac:grpSpMk id="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20.506" v="1214" actId="478"/>
          <ac:grpSpMkLst>
            <pc:docMk/>
            <pc:sldMk cId="0" sldId="268"/>
            <ac:grpSpMk id="4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9:26:24.840" v="1484" actId="1076"/>
          <ac:grpSpMkLst>
            <pc:docMk/>
            <pc:sldMk cId="0" sldId="268"/>
            <ac:grpSpMk id="4" creationId="{6F1A4C35-86E4-BE8F-EEBD-3F4AA906BF04}"/>
          </ac:grpSpMkLst>
        </pc:grpChg>
        <pc:grpChg chg="del">
          <ac:chgData name="Natalia Riera" userId="74b5765efdd0c515" providerId="LiveId" clId="{FDE7C6E1-31BB-48CC-ADCB-0B8AFAD35475}" dt="2025-12-05T14:42:13.628" v="1206" actId="478"/>
          <ac:grpSpMkLst>
            <pc:docMk/>
            <pc:sldMk cId="0" sldId="268"/>
            <ac:grpSpMk id="6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9.391" v="1213" actId="478"/>
          <ac:grpSpMkLst>
            <pc:docMk/>
            <pc:sldMk cId="0" sldId="268"/>
            <ac:grpSpMk id="9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5.742" v="1209" actId="478"/>
          <ac:grpSpMkLst>
            <pc:docMk/>
            <pc:sldMk cId="0" sldId="268"/>
            <ac:grpSpMk id="12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2:16.633" v="1210" actId="478"/>
          <ac:grpSpMkLst>
            <pc:docMk/>
            <pc:sldMk cId="0" sldId="268"/>
            <ac:grpSpMk id="15" creationId="{00000000-0000-0000-0000-000000000000}"/>
          </ac:grpSpMkLst>
        </pc:grpChg>
        <pc:picChg chg="add mod">
          <ac:chgData name="Natalia Riera" userId="74b5765efdd0c515" providerId="LiveId" clId="{FDE7C6E1-31BB-48CC-ADCB-0B8AFAD35475}" dt="2025-12-05T19:25:15.129" v="1481" actId="1076"/>
          <ac:picMkLst>
            <pc:docMk/>
            <pc:sldMk cId="0" sldId="268"/>
            <ac:picMk id="3" creationId="{E8DF3849-BE13-CEDB-CF2F-0C8EBD52FC0D}"/>
          </ac:picMkLst>
        </pc:picChg>
      </pc:sldChg>
      <pc:sldChg chg="addSp delSp modSp mod modTransition">
        <pc:chgData name="Natalia Riera" userId="74b5765efdd0c515" providerId="LiveId" clId="{FDE7C6E1-31BB-48CC-ADCB-0B8AFAD35475}" dt="2025-12-05T19:26:49.094" v="1488" actId="14100"/>
        <pc:sldMkLst>
          <pc:docMk/>
          <pc:sldMk cId="0" sldId="269"/>
        </pc:sldMkLst>
        <pc:spChg chg="mod">
          <ac:chgData name="Natalia Riera" userId="74b5765efdd0c515" providerId="LiveId" clId="{FDE7C6E1-31BB-48CC-ADCB-0B8AFAD35475}" dt="2025-12-05T19:26:30.270" v="1485"/>
          <ac:spMkLst>
            <pc:docMk/>
            <pc:sldMk cId="0" sldId="269"/>
            <ac:spMk id="3" creationId="{057B9401-7601-956D-F6CE-2A265F827503}"/>
          </ac:spMkLst>
        </pc:spChg>
        <pc:spChg chg="mod">
          <ac:chgData name="Natalia Riera" userId="74b5765efdd0c515" providerId="LiveId" clId="{FDE7C6E1-31BB-48CC-ADCB-0B8AFAD35475}" dt="2025-12-05T19:26:30.270" v="1485"/>
          <ac:spMkLst>
            <pc:docMk/>
            <pc:sldMk cId="0" sldId="269"/>
            <ac:spMk id="4" creationId="{E0D1E6F3-0DA0-7C15-5AD0-E07B406419AB}"/>
          </ac:spMkLst>
        </pc:spChg>
        <pc:spChg chg="mod">
          <ac:chgData name="Natalia Riera" userId="74b5765efdd0c515" providerId="LiveId" clId="{FDE7C6E1-31BB-48CC-ADCB-0B8AFAD35475}" dt="2025-12-05T13:56:10.954" v="782" actId="20577"/>
          <ac:spMkLst>
            <pc:docMk/>
            <pc:sldMk cId="0" sldId="269"/>
            <ac:spMk id="1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4:43:09.301" v="1222" actId="478"/>
          <ac:spMkLst>
            <pc:docMk/>
            <pc:sldMk cId="0" sldId="269"/>
            <ac:spMk id="15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4:53:08.533" v="1284" actId="1076"/>
          <ac:spMkLst>
            <pc:docMk/>
            <pc:sldMk cId="0" sldId="269"/>
            <ac:spMk id="16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13.542" v="783" actId="478"/>
          <ac:spMkLst>
            <pc:docMk/>
            <pc:sldMk cId="0" sldId="269"/>
            <ac:spMk id="17" creationId="{00000000-0000-0000-0000-000000000000}"/>
          </ac:spMkLst>
        </pc:spChg>
        <pc:grpChg chg="del">
          <ac:chgData name="Natalia Riera" userId="74b5765efdd0c515" providerId="LiveId" clId="{FDE7C6E1-31BB-48CC-ADCB-0B8AFAD35475}" dt="2025-12-05T14:46:36.650" v="1228" actId="478"/>
          <ac:grpSpMkLst>
            <pc:docMk/>
            <pc:sldMk cId="0" sldId="269"/>
            <ac:grpSpMk id="2" creationId="{00000000-0000-0000-0000-000000000000}"/>
          </ac:grpSpMkLst>
        </pc:grpChg>
        <pc:grpChg chg="add mod">
          <ac:chgData name="Natalia Riera" userId="74b5765efdd0c515" providerId="LiveId" clId="{FDE7C6E1-31BB-48CC-ADCB-0B8AFAD35475}" dt="2025-12-05T19:26:49.094" v="1488" actId="14100"/>
          <ac:grpSpMkLst>
            <pc:docMk/>
            <pc:sldMk cId="0" sldId="269"/>
            <ac:grpSpMk id="2" creationId="{A515EA70-F321-EE6B-364E-CE95AD788BBB}"/>
          </ac:grpSpMkLst>
        </pc:grpChg>
        <pc:grpChg chg="del">
          <ac:chgData name="Natalia Riera" userId="74b5765efdd0c515" providerId="LiveId" clId="{FDE7C6E1-31BB-48CC-ADCB-0B8AFAD35475}" dt="2025-12-05T14:46:37.355" v="1229" actId="478"/>
          <ac:grpSpMkLst>
            <pc:docMk/>
            <pc:sldMk cId="0" sldId="269"/>
            <ac:grpSpMk id="5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075" v="1230" actId="478"/>
          <ac:grpSpMkLst>
            <pc:docMk/>
            <pc:sldMk cId="0" sldId="269"/>
            <ac:grpSpMk id="8" creationId="{00000000-0000-0000-0000-000000000000}"/>
          </ac:grpSpMkLst>
        </pc:grpChg>
        <pc:grpChg chg="del">
          <ac:chgData name="Natalia Riera" userId="74b5765efdd0c515" providerId="LiveId" clId="{FDE7C6E1-31BB-48CC-ADCB-0B8AFAD35475}" dt="2025-12-05T14:46:38.622" v="1231" actId="478"/>
          <ac:grpSpMkLst>
            <pc:docMk/>
            <pc:sldMk cId="0" sldId="269"/>
            <ac:grpSpMk id="11" creationId="{00000000-0000-0000-0000-000000000000}"/>
          </ac:grpSpMkLst>
        </pc:grpChg>
        <pc:picChg chg="add">
          <ac:chgData name="Natalia Riera" userId="74b5765efdd0c515" providerId="LiveId" clId="{FDE7C6E1-31BB-48CC-ADCB-0B8AFAD35475}" dt="2025-12-05T14:51:53.999" v="1272"/>
          <ac:picMkLst>
            <pc:docMk/>
            <pc:sldMk cId="0" sldId="269"/>
            <ac:picMk id="2050" creationId="{FA04DD4F-B2EF-33D2-F288-49E47660BBB8}"/>
          </ac:picMkLst>
        </pc:picChg>
        <pc:picChg chg="add mod">
          <ac:chgData name="Natalia Riera" userId="74b5765efdd0c515" providerId="LiveId" clId="{FDE7C6E1-31BB-48CC-ADCB-0B8AFAD35475}" dt="2025-12-05T14:52:09.384" v="1275" actId="1076"/>
          <ac:picMkLst>
            <pc:docMk/>
            <pc:sldMk cId="0" sldId="269"/>
            <ac:picMk id="2052" creationId="{CCDFB19A-D007-D4F4-C8EE-8DC7493CF921}"/>
          </ac:picMkLst>
        </pc:picChg>
        <pc:picChg chg="add mod">
          <ac:chgData name="Natalia Riera" userId="74b5765efdd0c515" providerId="LiveId" clId="{FDE7C6E1-31BB-48CC-ADCB-0B8AFAD35475}" dt="2025-12-05T14:53:16.172" v="1287" actId="1076"/>
          <ac:picMkLst>
            <pc:docMk/>
            <pc:sldMk cId="0" sldId="269"/>
            <ac:picMk id="2054" creationId="{26482351-CD1F-BDAA-3649-A8F9B87DB318}"/>
          </ac:picMkLst>
        </pc:picChg>
      </pc:sldChg>
      <pc:sldChg chg="addSp delSp modSp mod modTransition">
        <pc:chgData name="Natalia Riera" userId="74b5765efdd0c515" providerId="LiveId" clId="{FDE7C6E1-31BB-48CC-ADCB-0B8AFAD35475}" dt="2025-12-05T15:00:23.818" v="1430"/>
        <pc:sldMkLst>
          <pc:docMk/>
          <pc:sldMk cId="0" sldId="270"/>
        </pc:sldMkLst>
        <pc:spChg chg="add del">
          <ac:chgData name="Natalia Riera" userId="74b5765efdd0c515" providerId="LiveId" clId="{FDE7C6E1-31BB-48CC-ADCB-0B8AFAD35475}" dt="2025-12-05T13:55:58.613" v="775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Natalia Riera" userId="74b5765efdd0c515" providerId="LiveId" clId="{FDE7C6E1-31BB-48CC-ADCB-0B8AFAD35475}" dt="2025-12-05T13:55:52.678" v="772" actId="20577"/>
          <ac:spMkLst>
            <pc:docMk/>
            <pc:sldMk cId="0" sldId="270"/>
            <ac:spMk id="3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5:55.617" v="773" actId="478"/>
          <ac:spMkLst>
            <pc:docMk/>
            <pc:sldMk cId="0" sldId="270"/>
            <ac:spMk id="4" creationId="{00000000-0000-0000-0000-000000000000}"/>
          </ac:spMkLst>
        </pc:spChg>
        <pc:spChg chg="del">
          <ac:chgData name="Natalia Riera" userId="74b5765efdd0c515" providerId="LiveId" clId="{FDE7C6E1-31BB-48CC-ADCB-0B8AFAD35475}" dt="2025-12-05T13:56:00.966" v="776" actId="478"/>
          <ac:spMkLst>
            <pc:docMk/>
            <pc:sldMk cId="0" sldId="270"/>
            <ac:spMk id="5" creationId="{00000000-0000-0000-0000-000000000000}"/>
          </ac:spMkLst>
        </pc:spChg>
      </pc:sldChg>
      <pc:sldChg chg="addSp delSp modSp mod modTransition">
        <pc:chgData name="Natalia Riera" userId="74b5765efdd0c515" providerId="LiveId" clId="{FDE7C6E1-31BB-48CC-ADCB-0B8AFAD35475}" dt="2025-12-05T15:16:31.233" v="1435" actId="1076"/>
        <pc:sldMkLst>
          <pc:docMk/>
          <pc:sldMk cId="4257351183" sldId="271"/>
        </pc:sldMkLst>
        <pc:spChg chg="mod">
          <ac:chgData name="Natalia Riera" userId="74b5765efdd0c515" providerId="LiveId" clId="{FDE7C6E1-31BB-48CC-ADCB-0B8AFAD35475}" dt="2025-12-05T12:58:34.152" v="86" actId="1076"/>
          <ac:spMkLst>
            <pc:docMk/>
            <pc:sldMk cId="4257351183" sldId="271"/>
            <ac:spMk id="2" creationId="{1029A326-7D72-B0D3-68B9-B0843027DD19}"/>
          </ac:spMkLst>
        </pc:spChg>
        <pc:spChg chg="del mod">
          <ac:chgData name="Natalia Riera" userId="74b5765efdd0c515" providerId="LiveId" clId="{FDE7C6E1-31BB-48CC-ADCB-0B8AFAD35475}" dt="2025-12-05T15:16:19.805" v="1431" actId="478"/>
          <ac:spMkLst>
            <pc:docMk/>
            <pc:sldMk cId="4257351183" sldId="271"/>
            <ac:spMk id="3" creationId="{E755EE00-4978-E2F2-4C28-777A7A84CDF8}"/>
          </ac:spMkLst>
        </pc:spChg>
        <pc:spChg chg="mod">
          <ac:chgData name="Natalia Riera" userId="74b5765efdd0c515" providerId="LiveId" clId="{FDE7C6E1-31BB-48CC-ADCB-0B8AFAD35475}" dt="2025-12-05T12:57:58.897" v="83" actId="1076"/>
          <ac:spMkLst>
            <pc:docMk/>
            <pc:sldMk cId="4257351183" sldId="271"/>
            <ac:spMk id="4" creationId="{A5FB857A-DDF2-1DE6-CB7D-4AACEB6AF0CE}"/>
          </ac:spMkLst>
        </pc:spChg>
        <pc:grpChg chg="del">
          <ac:chgData name="Natalia Riera" userId="74b5765efdd0c515" providerId="LiveId" clId="{FDE7C6E1-31BB-48CC-ADCB-0B8AFAD35475}" dt="2025-12-05T12:57:52.406" v="82" actId="478"/>
          <ac:grpSpMkLst>
            <pc:docMk/>
            <pc:sldMk cId="4257351183" sldId="271"/>
            <ac:grpSpMk id="6" creationId="{31F374FC-E299-589E-1547-F3FF32900396}"/>
          </ac:grpSpMkLst>
        </pc:grpChg>
        <pc:picChg chg="add mod">
          <ac:chgData name="Natalia Riera" userId="74b5765efdd0c515" providerId="LiveId" clId="{FDE7C6E1-31BB-48CC-ADCB-0B8AFAD35475}" dt="2025-12-05T15:16:31.233" v="1435" actId="1076"/>
          <ac:picMkLst>
            <pc:docMk/>
            <pc:sldMk cId="4257351183" sldId="271"/>
            <ac:picMk id="6" creationId="{D191F45F-9721-7789-FC89-A09B2FE0F368}"/>
          </ac:picMkLst>
        </pc:picChg>
      </pc:sldChg>
      <pc:sldChg chg="addSp delSp modSp add mod ord modTransition">
        <pc:chgData name="Natalia Riera" userId="74b5765efdd0c515" providerId="LiveId" clId="{FDE7C6E1-31BB-48CC-ADCB-0B8AFAD35475}" dt="2025-12-05T14:59:56.361" v="1420"/>
        <pc:sldMkLst>
          <pc:docMk/>
          <pc:sldMk cId="1812301018" sldId="272"/>
        </pc:sldMkLst>
        <pc:spChg chg="add mod">
          <ac:chgData name="Natalia Riera" userId="74b5765efdd0c515" providerId="LiveId" clId="{FDE7C6E1-31BB-48CC-ADCB-0B8AFAD35475}" dt="2025-12-05T13:51:42.965" v="718" actId="2711"/>
          <ac:spMkLst>
            <pc:docMk/>
            <pc:sldMk cId="1812301018" sldId="272"/>
            <ac:spMk id="2" creationId="{0D8C647C-6491-A99C-DD79-1F86234CD437}"/>
          </ac:spMkLst>
        </pc:spChg>
        <pc:spChg chg="add mod">
          <ac:chgData name="Natalia Riera" userId="74b5765efdd0c515" providerId="LiveId" clId="{FDE7C6E1-31BB-48CC-ADCB-0B8AFAD35475}" dt="2025-12-05T13:52:06.703" v="737" actId="6549"/>
          <ac:spMkLst>
            <pc:docMk/>
            <pc:sldMk cId="1812301018" sldId="272"/>
            <ac:spMk id="3" creationId="{64E366AB-5499-FBF5-9D5C-9EBA6E39AED7}"/>
          </ac:spMkLst>
        </pc:spChg>
        <pc:spChg chg="mod">
          <ac:chgData name="Natalia Riera" userId="74b5765efdd0c515" providerId="LiveId" clId="{FDE7C6E1-31BB-48CC-ADCB-0B8AFAD35475}" dt="2025-12-05T13:13:27.494" v="242" actId="20577"/>
          <ac:spMkLst>
            <pc:docMk/>
            <pc:sldMk cId="1812301018" sldId="272"/>
            <ac:spMk id="4" creationId="{3A169091-B7D2-A301-9AC4-F55B3B1338F0}"/>
          </ac:spMkLst>
        </pc:spChg>
        <pc:spChg chg="mod">
          <ac:chgData name="Natalia Riera" userId="74b5765efdd0c515" providerId="LiveId" clId="{FDE7C6E1-31BB-48CC-ADCB-0B8AFAD35475}" dt="2025-12-05T13:51:46.520" v="719" actId="2711"/>
          <ac:spMkLst>
            <pc:docMk/>
            <pc:sldMk cId="1812301018" sldId="272"/>
            <ac:spMk id="17" creationId="{41D33B95-1F0F-AD14-7E5F-0DCB6262DCDD}"/>
          </ac:spMkLst>
        </pc:spChg>
        <pc:spChg chg="del">
          <ac:chgData name="Natalia Riera" userId="74b5765efdd0c515" providerId="LiveId" clId="{FDE7C6E1-31BB-48CC-ADCB-0B8AFAD35475}" dt="2025-12-05T13:17:59.435" v="263" actId="478"/>
          <ac:spMkLst>
            <pc:docMk/>
            <pc:sldMk cId="1812301018" sldId="272"/>
            <ac:spMk id="18" creationId="{778BBAF0-5002-6624-A5CF-4F8A27710F59}"/>
          </ac:spMkLst>
        </pc:spChg>
        <pc:spChg chg="del">
          <ac:chgData name="Natalia Riera" userId="74b5765efdd0c515" providerId="LiveId" clId="{FDE7C6E1-31BB-48CC-ADCB-0B8AFAD35475}" dt="2025-12-05T13:17:23.764" v="248" actId="478"/>
          <ac:spMkLst>
            <pc:docMk/>
            <pc:sldMk cId="1812301018" sldId="272"/>
            <ac:spMk id="19" creationId="{301E126C-E379-03EA-3E55-7189FF1E12A6}"/>
          </ac:spMkLst>
        </pc:spChg>
        <pc:spChg chg="del">
          <ac:chgData name="Natalia Riera" userId="74b5765efdd0c515" providerId="LiveId" clId="{FDE7C6E1-31BB-48CC-ADCB-0B8AFAD35475}" dt="2025-12-05T13:17:24.283" v="249" actId="478"/>
          <ac:spMkLst>
            <pc:docMk/>
            <pc:sldMk cId="1812301018" sldId="272"/>
            <ac:spMk id="20" creationId="{66A36323-1B69-5DF1-B0BE-5AE52F2B43D8}"/>
          </ac:spMkLst>
        </pc:spChg>
      </pc:sldChg>
      <pc:sldChg chg="addSp delSp modSp add mod modTransition">
        <pc:chgData name="Natalia Riera" userId="74b5765efdd0c515" providerId="LiveId" clId="{FDE7C6E1-31BB-48CC-ADCB-0B8AFAD35475}" dt="2025-12-05T15:00:07.594" v="1423"/>
        <pc:sldMkLst>
          <pc:docMk/>
          <pc:sldMk cId="3597342417" sldId="273"/>
        </pc:sldMkLst>
        <pc:spChg chg="mod">
          <ac:chgData name="Natalia Riera" userId="74b5765efdd0c515" providerId="LiveId" clId="{FDE7C6E1-31BB-48CC-ADCB-0B8AFAD35475}" dt="2025-12-05T14:41:22.191" v="1184" actId="20577"/>
          <ac:spMkLst>
            <pc:docMk/>
            <pc:sldMk cId="3597342417" sldId="273"/>
            <ac:spMk id="9" creationId="{5C695EB9-4343-7DF1-0193-A13A4D273DC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0" creationId="{F903BE09-E855-8E74-00DF-6DCD5E9920FD}"/>
          </ac:spMkLst>
        </pc:spChg>
        <pc:spChg chg="mod">
          <ac:chgData name="Natalia Riera" userId="74b5765efdd0c515" providerId="LiveId" clId="{FDE7C6E1-31BB-48CC-ADCB-0B8AFAD35475}" dt="2025-12-05T14:41:20.252" v="1182"/>
          <ac:spMkLst>
            <pc:docMk/>
            <pc:sldMk cId="3597342417" sldId="273"/>
            <ac:spMk id="11" creationId="{D8E50562-E52B-60AA-6C61-99194149F412}"/>
          </ac:spMkLst>
        </pc:spChg>
        <pc:spChg chg="mod">
          <ac:chgData name="Natalia Riera" userId="74b5765efdd0c515" providerId="LiveId" clId="{FDE7C6E1-31BB-48CC-ADCB-0B8AFAD35475}" dt="2025-12-05T14:19:58.911" v="1006" actId="20577"/>
          <ac:spMkLst>
            <pc:docMk/>
            <pc:sldMk cId="3597342417" sldId="273"/>
            <ac:spMk id="39" creationId="{5ED1F8E4-0277-C4AA-DA80-EB0181555CC3}"/>
          </ac:spMkLst>
        </pc:spChg>
        <pc:spChg chg="mod">
          <ac:chgData name="Natalia Riera" userId="74b5765efdd0c515" providerId="LiveId" clId="{FDE7C6E1-31BB-48CC-ADCB-0B8AFAD35475}" dt="2025-12-05T14:21:01.097" v="1023" actId="113"/>
          <ac:spMkLst>
            <pc:docMk/>
            <pc:sldMk cId="3597342417" sldId="273"/>
            <ac:spMk id="49" creationId="{C640CD9A-AC1C-91B4-B182-16E9FB672E09}"/>
          </ac:spMkLst>
        </pc:spChg>
        <pc:grpChg chg="add 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7" creationId="{1A2AE695-6C16-65E2-CD94-76769AB7925B}"/>
          </ac:grpSpMkLst>
        </pc:grpChg>
        <pc:grpChg chg="mod">
          <ac:chgData name="Natalia Riera" userId="74b5765efdd0c515" providerId="LiveId" clId="{FDE7C6E1-31BB-48CC-ADCB-0B8AFAD35475}" dt="2025-12-05T14:41:20.252" v="1182"/>
          <ac:grpSpMkLst>
            <pc:docMk/>
            <pc:sldMk cId="3597342417" sldId="273"/>
            <ac:grpSpMk id="8" creationId="{FD988CB0-53F0-8C5A-90E0-EDBB1E70D290}"/>
          </ac:grpSpMkLst>
        </pc:grpChg>
        <pc:picChg chg="add mod">
          <ac:chgData name="Natalia Riera" userId="74b5765efdd0c515" providerId="LiveId" clId="{FDE7C6E1-31BB-48CC-ADCB-0B8AFAD35475}" dt="2025-12-05T14:20:13.082" v="1011" actId="207"/>
          <ac:picMkLst>
            <pc:docMk/>
            <pc:sldMk cId="3597342417" sldId="273"/>
            <ac:picMk id="6" creationId="{5E2E76DB-763B-0F70-C139-C1EF9A568FFC}"/>
          </ac:picMkLst>
        </pc:picChg>
        <pc:picChg chg="del">
          <ac:chgData name="Natalia Riera" userId="74b5765efdd0c515" providerId="LiveId" clId="{FDE7C6E1-31BB-48CC-ADCB-0B8AFAD35475}" dt="2025-12-05T14:20:01.811" v="1007" actId="478"/>
          <ac:picMkLst>
            <pc:docMk/>
            <pc:sldMk cId="3597342417" sldId="273"/>
            <ac:picMk id="51" creationId="{17896272-E1F2-9EDC-BF11-331F118B9DED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1.762" v="1424"/>
        <pc:sldMkLst>
          <pc:docMk/>
          <pc:sldMk cId="2769396758" sldId="274"/>
        </pc:sldMkLst>
        <pc:spChg chg="mod">
          <ac:chgData name="Natalia Riera" userId="74b5765efdd0c515" providerId="LiveId" clId="{FDE7C6E1-31BB-48CC-ADCB-0B8AFAD35475}" dt="2025-12-05T14:41:27.865" v="1187" actId="20577"/>
          <ac:spMkLst>
            <pc:docMk/>
            <pc:sldMk cId="2769396758" sldId="274"/>
            <ac:spMk id="10" creationId="{A32F430B-02DA-2322-8CD6-EBBDB7F82E52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1" creationId="{2C090483-6B4E-92B5-1206-B816498812BC}"/>
          </ac:spMkLst>
        </pc:spChg>
        <pc:spChg chg="mod">
          <ac:chgData name="Natalia Riera" userId="74b5765efdd0c515" providerId="LiveId" clId="{FDE7C6E1-31BB-48CC-ADCB-0B8AFAD35475}" dt="2025-12-05T14:41:25.102" v="1185"/>
          <ac:spMkLst>
            <pc:docMk/>
            <pc:sldMk cId="2769396758" sldId="274"/>
            <ac:spMk id="12" creationId="{9604FE58-7389-F9B6-EE5D-21B10FF53AD9}"/>
          </ac:spMkLst>
        </pc:spChg>
        <pc:spChg chg="mod">
          <ac:chgData name="Natalia Riera" userId="74b5765efdd0c515" providerId="LiveId" clId="{FDE7C6E1-31BB-48CC-ADCB-0B8AFAD35475}" dt="2025-12-05T14:21:45.688" v="1039" actId="1076"/>
          <ac:spMkLst>
            <pc:docMk/>
            <pc:sldMk cId="2769396758" sldId="274"/>
            <ac:spMk id="39" creationId="{F315E7BF-0C9C-DC5C-76C4-6371FEE75074}"/>
          </ac:spMkLst>
        </pc:spChg>
        <pc:spChg chg="mod">
          <ac:chgData name="Natalia Riera" userId="74b5765efdd0c515" providerId="LiveId" clId="{FDE7C6E1-31BB-48CC-ADCB-0B8AFAD35475}" dt="2025-12-05T14:22:21.943" v="1054" actId="113"/>
          <ac:spMkLst>
            <pc:docMk/>
            <pc:sldMk cId="2769396758" sldId="274"/>
            <ac:spMk id="49" creationId="{4B6113D0-7129-5F36-0A6B-13BE34201F16}"/>
          </ac:spMkLst>
        </pc:spChg>
        <pc:grpChg chg="add 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8" creationId="{107282D3-FC60-3D1E-1ADA-3373FF4371EF}"/>
          </ac:grpSpMkLst>
        </pc:grpChg>
        <pc:grpChg chg="mod">
          <ac:chgData name="Natalia Riera" userId="74b5765efdd0c515" providerId="LiveId" clId="{FDE7C6E1-31BB-48CC-ADCB-0B8AFAD35475}" dt="2025-12-05T14:41:25.102" v="1185"/>
          <ac:grpSpMkLst>
            <pc:docMk/>
            <pc:sldMk cId="2769396758" sldId="274"/>
            <ac:grpSpMk id="9" creationId="{67A993D6-50E8-7678-B958-393155FAEA17}"/>
          </ac:grpSpMkLst>
        </pc:grpChg>
        <pc:picChg chg="del">
          <ac:chgData name="Natalia Riera" userId="74b5765efdd0c515" providerId="LiveId" clId="{FDE7C6E1-31BB-48CC-ADCB-0B8AFAD35475}" dt="2025-12-05T14:23:38.765" v="1077" actId="478"/>
          <ac:picMkLst>
            <pc:docMk/>
            <pc:sldMk cId="2769396758" sldId="274"/>
            <ac:picMk id="6" creationId="{DB5A33CA-9681-98B5-A2BE-6456D241BBB7}"/>
          </ac:picMkLst>
        </pc:picChg>
        <pc:picChg chg="add mod">
          <ac:chgData name="Natalia Riera" userId="74b5765efdd0c515" providerId="LiveId" clId="{FDE7C6E1-31BB-48CC-ADCB-0B8AFAD35475}" dt="2025-12-05T14:23:58.403" v="1080" actId="207"/>
          <ac:picMkLst>
            <pc:docMk/>
            <pc:sldMk cId="2769396758" sldId="274"/>
            <ac:picMk id="7" creationId="{55699D8F-0892-0072-ECBE-3038EE90BC05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4.498" v="1425"/>
        <pc:sldMkLst>
          <pc:docMk/>
          <pc:sldMk cId="1143495883" sldId="275"/>
        </pc:sldMkLst>
        <pc:spChg chg="mod">
          <ac:chgData name="Natalia Riera" userId="74b5765efdd0c515" providerId="LiveId" clId="{FDE7C6E1-31BB-48CC-ADCB-0B8AFAD35475}" dt="2025-12-05T14:41:39.394" v="1194" actId="20577"/>
          <ac:spMkLst>
            <pc:docMk/>
            <pc:sldMk cId="1143495883" sldId="275"/>
            <ac:spMk id="10" creationId="{8E0F1193-7F29-EF83-4B22-32130C264218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1" creationId="{99D3771B-112E-9300-204A-45A7D9846409}"/>
          </ac:spMkLst>
        </pc:spChg>
        <pc:spChg chg="mod">
          <ac:chgData name="Natalia Riera" userId="74b5765efdd0c515" providerId="LiveId" clId="{FDE7C6E1-31BB-48CC-ADCB-0B8AFAD35475}" dt="2025-12-05T14:41:30.925" v="1188"/>
          <ac:spMkLst>
            <pc:docMk/>
            <pc:sldMk cId="1143495883" sldId="275"/>
            <ac:spMk id="12" creationId="{41D38781-E627-AF5C-A925-7ED07EA26DB7}"/>
          </ac:spMkLst>
        </pc:spChg>
        <pc:spChg chg="mod">
          <ac:chgData name="Natalia Riera" userId="74b5765efdd0c515" providerId="LiveId" clId="{FDE7C6E1-31BB-48CC-ADCB-0B8AFAD35475}" dt="2025-12-05T14:22:57.631" v="1062" actId="20577"/>
          <ac:spMkLst>
            <pc:docMk/>
            <pc:sldMk cId="1143495883" sldId="275"/>
            <ac:spMk id="39" creationId="{41A72D44-BA49-EFDB-7660-15949501CD7A}"/>
          </ac:spMkLst>
        </pc:spChg>
        <pc:spChg chg="mod">
          <ac:chgData name="Natalia Riera" userId="74b5765efdd0c515" providerId="LiveId" clId="{FDE7C6E1-31BB-48CC-ADCB-0B8AFAD35475}" dt="2025-12-05T14:23:31.349" v="1076" actId="113"/>
          <ac:spMkLst>
            <pc:docMk/>
            <pc:sldMk cId="1143495883" sldId="275"/>
            <ac:spMk id="49" creationId="{1629D1EB-955A-54F0-EDE1-1A3F34031461}"/>
          </ac:spMkLst>
        </pc:spChg>
        <pc:grpChg chg="add 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8" creationId="{CB515345-7496-57F3-DCB7-D605A0584DD3}"/>
          </ac:grpSpMkLst>
        </pc:grpChg>
        <pc:grpChg chg="mod">
          <ac:chgData name="Natalia Riera" userId="74b5765efdd0c515" providerId="LiveId" clId="{FDE7C6E1-31BB-48CC-ADCB-0B8AFAD35475}" dt="2025-12-05T14:41:30.925" v="1188"/>
          <ac:grpSpMkLst>
            <pc:docMk/>
            <pc:sldMk cId="1143495883" sldId="275"/>
            <ac:grpSpMk id="9" creationId="{4D2831A4-2F01-7EE4-37CE-BB398D827BCF}"/>
          </ac:grpSpMkLst>
        </pc:grpChg>
        <pc:picChg chg="del">
          <ac:chgData name="Natalia Riera" userId="74b5765efdd0c515" providerId="LiveId" clId="{FDE7C6E1-31BB-48CC-ADCB-0B8AFAD35475}" dt="2025-12-05T14:26:27.057" v="1081" actId="478"/>
          <ac:picMkLst>
            <pc:docMk/>
            <pc:sldMk cId="1143495883" sldId="275"/>
            <ac:picMk id="6" creationId="{4E0F98CC-658C-475E-841B-C6D25FD56FB9}"/>
          </ac:picMkLst>
        </pc:picChg>
        <pc:picChg chg="add mod">
          <ac:chgData name="Natalia Riera" userId="74b5765efdd0c515" providerId="LiveId" clId="{FDE7C6E1-31BB-48CC-ADCB-0B8AFAD35475}" dt="2025-12-05T14:27:01.499" v="1086" actId="207"/>
          <ac:picMkLst>
            <pc:docMk/>
            <pc:sldMk cId="1143495883" sldId="275"/>
            <ac:picMk id="7" creationId="{0238DED1-77B4-2A49-B4AC-F3940740884B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6.073" v="1426"/>
        <pc:sldMkLst>
          <pc:docMk/>
          <pc:sldMk cId="2198456066" sldId="276"/>
        </pc:sldMkLst>
        <pc:spChg chg="mod">
          <ac:chgData name="Natalia Riera" userId="74b5765efdd0c515" providerId="LiveId" clId="{FDE7C6E1-31BB-48CC-ADCB-0B8AFAD35475}" dt="2025-12-05T14:41:44.134" v="1197" actId="20577"/>
          <ac:spMkLst>
            <pc:docMk/>
            <pc:sldMk cId="2198456066" sldId="276"/>
            <ac:spMk id="10" creationId="{5B660700-E6B8-F0B0-FD61-D6AFF5B089B2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1" creationId="{AADC86FC-E111-99C0-A8AB-3F7919EB2C54}"/>
          </ac:spMkLst>
        </pc:spChg>
        <pc:spChg chg="mod">
          <ac:chgData name="Natalia Riera" userId="74b5765efdd0c515" providerId="LiveId" clId="{FDE7C6E1-31BB-48CC-ADCB-0B8AFAD35475}" dt="2025-12-05T14:41:42.140" v="1195"/>
          <ac:spMkLst>
            <pc:docMk/>
            <pc:sldMk cId="2198456066" sldId="276"/>
            <ac:spMk id="12" creationId="{77675B2C-4F62-5D7D-A321-DAA765A21AE8}"/>
          </ac:spMkLst>
        </pc:spChg>
        <pc:spChg chg="mod">
          <ac:chgData name="Natalia Riera" userId="74b5765efdd0c515" providerId="LiveId" clId="{FDE7C6E1-31BB-48CC-ADCB-0B8AFAD35475}" dt="2025-12-05T14:34:11.662" v="1098" actId="20577"/>
          <ac:spMkLst>
            <pc:docMk/>
            <pc:sldMk cId="2198456066" sldId="276"/>
            <ac:spMk id="39" creationId="{87D46566-6C1E-3DCE-CF88-5E5C979E72B3}"/>
          </ac:spMkLst>
        </pc:spChg>
        <pc:spChg chg="mod">
          <ac:chgData name="Natalia Riera" userId="74b5765efdd0c515" providerId="LiveId" clId="{FDE7C6E1-31BB-48CC-ADCB-0B8AFAD35475}" dt="2025-12-05T14:35:45.442" v="1113" actId="113"/>
          <ac:spMkLst>
            <pc:docMk/>
            <pc:sldMk cId="2198456066" sldId="276"/>
            <ac:spMk id="49" creationId="{51E57F5F-4CAC-E882-F3A7-241441AAE78F}"/>
          </ac:spMkLst>
        </pc:spChg>
        <pc:grpChg chg="add 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8" creationId="{91653B8E-7462-37E3-F699-96F74A38B3BE}"/>
          </ac:grpSpMkLst>
        </pc:grpChg>
        <pc:grpChg chg="mod">
          <ac:chgData name="Natalia Riera" userId="74b5765efdd0c515" providerId="LiveId" clId="{FDE7C6E1-31BB-48CC-ADCB-0B8AFAD35475}" dt="2025-12-05T14:41:42.140" v="1195"/>
          <ac:grpSpMkLst>
            <pc:docMk/>
            <pc:sldMk cId="2198456066" sldId="276"/>
            <ac:grpSpMk id="9" creationId="{6BD67F9F-DF84-9BE5-8819-2575C789EB42}"/>
          </ac:grpSpMkLst>
        </pc:grpChg>
        <pc:picChg chg="add mod">
          <ac:chgData name="Natalia Riera" userId="74b5765efdd0c515" providerId="LiveId" clId="{FDE7C6E1-31BB-48CC-ADCB-0B8AFAD35475}" dt="2025-12-05T14:35:10.592" v="1102" actId="207"/>
          <ac:picMkLst>
            <pc:docMk/>
            <pc:sldMk cId="2198456066" sldId="276"/>
            <ac:picMk id="6" creationId="{410B8283-B424-70D9-26EB-55B4F522B9A2}"/>
          </ac:picMkLst>
        </pc:picChg>
        <pc:picChg chg="del">
          <ac:chgData name="Natalia Riera" userId="74b5765efdd0c515" providerId="LiveId" clId="{FDE7C6E1-31BB-48CC-ADCB-0B8AFAD35475}" dt="2025-12-05T14:34:14.726" v="1099" actId="478"/>
          <ac:picMkLst>
            <pc:docMk/>
            <pc:sldMk cId="2198456066" sldId="276"/>
            <ac:picMk id="7" creationId="{5157CBB5-1AF1-114D-87B2-407F3356D570}"/>
          </ac:picMkLst>
        </pc:picChg>
      </pc:sldChg>
      <pc:sldChg chg="addSp delSp modSp add mod modTransition">
        <pc:chgData name="Natalia Riera" userId="74b5765efdd0c515" providerId="LiveId" clId="{FDE7C6E1-31BB-48CC-ADCB-0B8AFAD35475}" dt="2025-12-05T15:00:17.834" v="1427"/>
        <pc:sldMkLst>
          <pc:docMk/>
          <pc:sldMk cId="1014475488" sldId="277"/>
        </pc:sldMkLst>
        <pc:spChg chg="mod">
          <ac:chgData name="Natalia Riera" userId="74b5765efdd0c515" providerId="LiveId" clId="{FDE7C6E1-31BB-48CC-ADCB-0B8AFAD35475}" dt="2025-12-05T14:41:48.531" v="1200" actId="20577"/>
          <ac:spMkLst>
            <pc:docMk/>
            <pc:sldMk cId="1014475488" sldId="277"/>
            <ac:spMk id="10" creationId="{369989F0-2D78-E1D5-D0F5-B379DE0CDE89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1" creationId="{61D5BFEC-0165-2339-E53C-6E510138C8B4}"/>
          </ac:spMkLst>
        </pc:spChg>
        <pc:spChg chg="mod">
          <ac:chgData name="Natalia Riera" userId="74b5765efdd0c515" providerId="LiveId" clId="{FDE7C6E1-31BB-48CC-ADCB-0B8AFAD35475}" dt="2025-12-05T14:41:46.407" v="1198"/>
          <ac:spMkLst>
            <pc:docMk/>
            <pc:sldMk cId="1014475488" sldId="277"/>
            <ac:spMk id="12" creationId="{14F13057-0F79-02BC-F3D5-1B1B136A74CE}"/>
          </ac:spMkLst>
        </pc:spChg>
        <pc:spChg chg="mod">
          <ac:chgData name="Natalia Riera" userId="74b5765efdd0c515" providerId="LiveId" clId="{FDE7C6E1-31BB-48CC-ADCB-0B8AFAD35475}" dt="2025-12-05T14:38:21.995" v="1142" actId="1076"/>
          <ac:spMkLst>
            <pc:docMk/>
            <pc:sldMk cId="1014475488" sldId="277"/>
            <ac:spMk id="39" creationId="{35EBDAAB-5ED3-2E4A-8E1C-456323FBFA50}"/>
          </ac:spMkLst>
        </pc:spChg>
        <pc:spChg chg="mod">
          <ac:chgData name="Natalia Riera" userId="74b5765efdd0c515" providerId="LiveId" clId="{FDE7C6E1-31BB-48CC-ADCB-0B8AFAD35475}" dt="2025-12-05T14:40:14.116" v="1169" actId="113"/>
          <ac:spMkLst>
            <pc:docMk/>
            <pc:sldMk cId="1014475488" sldId="277"/>
            <ac:spMk id="49" creationId="{68DD3927-A857-47AB-3F94-878AE81A42FF}"/>
          </ac:spMkLst>
        </pc:spChg>
        <pc:grpChg chg="mod">
          <ac:chgData name="Natalia Riera" userId="74b5765efdd0c515" providerId="LiveId" clId="{FDE7C6E1-31BB-48CC-ADCB-0B8AFAD35475}" dt="2025-12-05T14:38:16.566" v="1141" actId="1076"/>
          <ac:grpSpMkLst>
            <pc:docMk/>
            <pc:sldMk cId="1014475488" sldId="277"/>
            <ac:grpSpMk id="2" creationId="{96C6BEF5-B2BC-65A6-B4A3-C22F0736CF4F}"/>
          </ac:grpSpMkLst>
        </pc:grpChg>
        <pc:grpChg chg="add 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8" creationId="{1DB7A0FC-286C-5C4B-47E0-656B2D44CB78}"/>
          </ac:grpSpMkLst>
        </pc:grpChg>
        <pc:grpChg chg="mod">
          <ac:chgData name="Natalia Riera" userId="74b5765efdd0c515" providerId="LiveId" clId="{FDE7C6E1-31BB-48CC-ADCB-0B8AFAD35475}" dt="2025-12-05T14:41:46.407" v="1198"/>
          <ac:grpSpMkLst>
            <pc:docMk/>
            <pc:sldMk cId="1014475488" sldId="277"/>
            <ac:grpSpMk id="9" creationId="{DF5BF4AC-B519-29F0-8F79-3DC89944F831}"/>
          </ac:grpSpMkLst>
        </pc:grpChg>
        <pc:grpChg chg="mod">
          <ac:chgData name="Natalia Riera" userId="74b5765efdd0c515" providerId="LiveId" clId="{FDE7C6E1-31BB-48CC-ADCB-0B8AFAD35475}" dt="2025-12-05T14:39:17.071" v="1148" actId="1076"/>
          <ac:grpSpMkLst>
            <pc:docMk/>
            <pc:sldMk cId="1014475488" sldId="277"/>
            <ac:grpSpMk id="29" creationId="{1EDD1F5B-337F-57F2-A1D5-38B7F7C1248A}"/>
          </ac:grpSpMkLst>
        </pc:grpChg>
        <pc:picChg chg="del">
          <ac:chgData name="Natalia Riera" userId="74b5765efdd0c515" providerId="LiveId" clId="{FDE7C6E1-31BB-48CC-ADCB-0B8AFAD35475}" dt="2025-12-05T14:38:25.627" v="1143" actId="478"/>
          <ac:picMkLst>
            <pc:docMk/>
            <pc:sldMk cId="1014475488" sldId="277"/>
            <ac:picMk id="6" creationId="{77F011A5-8488-75D9-885C-FDF2AF6642C3}"/>
          </ac:picMkLst>
        </pc:picChg>
        <pc:picChg chg="add mod">
          <ac:chgData name="Natalia Riera" userId="74b5765efdd0c515" providerId="LiveId" clId="{FDE7C6E1-31BB-48CC-ADCB-0B8AFAD35475}" dt="2025-12-05T14:39:22.276" v="1150" actId="207"/>
          <ac:picMkLst>
            <pc:docMk/>
            <pc:sldMk cId="1014475488" sldId="277"/>
            <ac:picMk id="7" creationId="{88D09F7B-E090-F7CF-349D-65042C3C76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85ac36e-d88f-448c-9c91-fe226eb2c013/cfd2a056a906571b3e23?experience=power-bi" TargetMode="External"/><Relationship Id="rId2" Type="http://schemas.openxmlformats.org/officeDocument/2006/relationships/hyperlink" Target="https://github.com/giulialvaro/trabajo-final-dwh/tree/mai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r="-183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283091"/>
            <a:ext cx="18288000" cy="2003909"/>
            <a:chOff x="0" y="0"/>
            <a:chExt cx="4816593" cy="3763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76321"/>
            </a:xfrm>
            <a:custGeom>
              <a:avLst/>
              <a:gdLst/>
              <a:ahLst/>
              <a:cxnLst/>
              <a:rect l="l" t="t" r="r" b="b"/>
              <a:pathLst>
                <a:path w="4816592" h="376321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1595" y="3500438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471301" cy="471301"/>
          </a:xfrm>
          <a:custGeom>
            <a:avLst/>
            <a:gdLst/>
            <a:ahLst/>
            <a:cxnLst/>
            <a:rect l="l" t="t" r="r" b="b"/>
            <a:pathLst>
              <a:path w="471301" h="471301">
                <a:moveTo>
                  <a:pt x="0" y="0"/>
                </a:moveTo>
                <a:lnTo>
                  <a:pt x="471301" y="0"/>
                </a:lnTo>
                <a:lnTo>
                  <a:pt x="471301" y="471301"/>
                </a:lnTo>
                <a:lnTo>
                  <a:pt x="0" y="471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04195" y="4010037"/>
            <a:ext cx="10826752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warehouse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5110" y="8724900"/>
            <a:ext cx="9817776" cy="142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/>
              <a:t>Álvaro, Giuliana</a:t>
            </a:r>
          </a:p>
          <a:p>
            <a:pPr algn="ctr"/>
            <a:r>
              <a:rPr lang="es-ES" sz="2400" dirty="0"/>
              <a:t>Guzmán, Mariana</a:t>
            </a:r>
          </a:p>
          <a:p>
            <a:pPr algn="ctr"/>
            <a:r>
              <a:rPr lang="es-ES" sz="2400" dirty="0"/>
              <a:t>Riera, Natalia</a:t>
            </a:r>
            <a:endParaRPr lang="es-AR" sz="2400" dirty="0"/>
          </a:p>
          <a:p>
            <a:pPr algn="ctr">
              <a:lnSpc>
                <a:spcPts val="2520"/>
              </a:lnSpc>
            </a:pPr>
            <a:endParaRPr lang="en-US" sz="2100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BC8FB2F-F141-9B33-7383-4135447489F2}"/>
              </a:ext>
            </a:extLst>
          </p:cNvPr>
          <p:cNvSpPr txBox="1"/>
          <p:nvPr/>
        </p:nvSpPr>
        <p:spPr>
          <a:xfrm>
            <a:off x="6432548" y="4914900"/>
            <a:ext cx="10826752" cy="96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Flujo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datos</a:t>
            </a:r>
            <a:r>
              <a:rPr lang="en-US" sz="36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analítico</a:t>
            </a:r>
            <a:endParaRPr lang="en-US" sz="3600" dirty="0">
              <a:solidFill>
                <a:srgbClr val="FFFFFF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7495A03-4A0C-82EB-8E27-840AF11351D0}"/>
              </a:ext>
            </a:extLst>
          </p:cNvPr>
          <p:cNvSpPr txBox="1"/>
          <p:nvPr/>
        </p:nvSpPr>
        <p:spPr>
          <a:xfrm>
            <a:off x="13182600" y="7230746"/>
            <a:ext cx="4921252" cy="919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5 de </a:t>
            </a:r>
            <a:r>
              <a:rPr lang="en-US" sz="2400" dirty="0" err="1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diciembre</a:t>
            </a:r>
            <a:r>
              <a:rPr lang="en-US" sz="2400" dirty="0">
                <a:solidFill>
                  <a:srgbClr val="FFFFFF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</a:rPr>
              <a:t> de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845B1-49FB-AE81-9404-E8955F80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7C382F-79C5-868C-77E3-5C57024EC55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F3A92F-C064-136D-D303-22C1A5D6A96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6B03A9-1BC7-FFE7-6D96-666CA0D6D12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6CE5FAF-3978-1FB9-CE4D-331662EE596E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0DC6EB6-AF3B-425D-61FB-57A6BDFD92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4B7BDF6-42D1-C4F6-D17E-58DAD82779F2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5B001AAC-E839-912B-6B17-010B1605927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ED1F8E4-0277-C4AA-DA80-EB0181555CC3}"/>
              </a:ext>
            </a:extLst>
          </p:cNvPr>
          <p:cNvSpPr txBox="1"/>
          <p:nvPr/>
        </p:nvSpPr>
        <p:spPr>
          <a:xfrm>
            <a:off x="2363123" y="4474084"/>
            <a:ext cx="3947622" cy="98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Estrategia de precios y descuentos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pricing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strategy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C640CD9A-AC1C-91B4-B182-16E9FB67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Efectividad de descuentos: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¿Los productos con mayor porcentaje de descuento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realmente mayor volumen de ingresos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Análisis de variación de precio: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¿Cuánto varía el precio de venta real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unit_price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respecto al precio de lista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list_price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por categoría?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Registro">
            <a:extLst>
              <a:ext uri="{FF2B5EF4-FFF2-40B4-BE49-F238E27FC236}">
                <a16:creationId xmlns:a16="http://schemas.microsoft.com/office/drawing/2014/main" id="{5E2E76DB-763B-0F70-C139-C1EF9A56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254" y="4456766"/>
            <a:ext cx="792991" cy="792991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A2AE695-6C16-65E2-CD94-76769AB7925B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FD988CB0-53F0-8C5A-90E0-EDBB1E70D290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F903BE09-E855-8E74-00DF-6DCD5E9920F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D8E50562-E52B-60AA-6C61-99194149F41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C695EB9-4343-7DF1-0193-A13A4D273DCD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2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34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8323-5B7D-49C5-AB46-3EE8716B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D47586-F265-6D85-7937-9A030401D2D1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3A5E0A-9B07-D0C8-D661-06A5337F916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2FD5CD-1CB9-5737-AA9E-6EC58FBE4D27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4ADFCBE6-3AD2-81F6-39BB-1F9C12187BC9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7E21947-F4D0-3086-290E-D502632493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9A4FC147-50DC-7AD2-87B0-EED2C8D33A6B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EC7CBD51-2420-EFD9-2CBF-BA597AB766D4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F315E7BF-0C9C-DC5C-76C4-6371FEE75074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Inteligencia geoespacial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location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intelligence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4B6113D0-7129-5F36-0A6B-13BE34201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Mapas de calor: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¿En qué coordenadas exactas se concentran nuestros clientes más valiosos (regla 80/20)?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Penetración de mercado: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regiones tienen la mayor facturación y cuáles están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infraexplotadas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Logística vs. ubicación: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¿Existen zonas geográficas específicas donde los tiempos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son consistentemente altos?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América en globo terráqueo">
            <a:extLst>
              <a:ext uri="{FF2B5EF4-FFF2-40B4-BE49-F238E27FC236}">
                <a16:creationId xmlns:a16="http://schemas.microsoft.com/office/drawing/2014/main" id="{55699D8F-0892-0072-ECBE-3038EE90B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423769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07282D3-FC60-3D1E-1ADA-3373FF4371EF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7A993D6-50E8-7678-B958-393155FAEA17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2C090483-6B4E-92B5-1206-B816498812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9604FE58-7389-F9B6-EE5D-21B10FF53AD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32F430B-02DA-2322-8CD6-EBBDB7F82E5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3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39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F367-E60D-C46E-8B91-D1964B69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15BF3C-2D70-1975-E8B9-5E0685602AA5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7E4378-35E5-C4F0-7CED-490AA49184B4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BF07A0C-EE58-BFF1-42A3-9048800A4FAD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D5B3DFE-9907-B23C-705D-1EED2C83CA2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45FB17AD-51A3-4452-A489-AD9D2A1A92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290E7FD1-D6F0-7815-9EF5-2ECCAF3D6787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10B1043-C4D7-E6B3-2631-D869739AB505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41A72D44-BA49-EFDB-7660-15949501CD7A}"/>
              </a:ext>
            </a:extLst>
          </p:cNvPr>
          <p:cNvSpPr txBox="1"/>
          <p:nvPr/>
        </p:nvSpPr>
        <p:spPr>
          <a:xfrm>
            <a:off x="2370050" y="4546615"/>
            <a:ext cx="3947622" cy="668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Eficiencia operativa y logística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operations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1629D1EB-955A-54F0-EDE1-1A3F34031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Performance de transportistas: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transportista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shipper_id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tiene el promedio más alto de días de retraso?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Cuellos de botella: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¿Aumenta el retraso de envío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cuando el volumen de ventas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quantity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supera cierto umbral?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Productividad de empleados: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empleados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employee_id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gestionan la mayor cantidad de órdenes y cuántos ingresos generan?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Camión volquete">
            <a:extLst>
              <a:ext uri="{FF2B5EF4-FFF2-40B4-BE49-F238E27FC236}">
                <a16:creationId xmlns:a16="http://schemas.microsoft.com/office/drawing/2014/main" id="{0238DED1-77B4-2A49-B4AC-F3940740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523" y="4484475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B515345-7496-57F3-DCB7-D605A0584DD3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4D2831A4-2F01-7EE4-37CE-BB398D827BCF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9D3771B-112E-9300-204A-45A7D984640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41D38781-E627-AF5C-A925-7ED07EA26DB7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E0F1193-7F29-EF83-4B22-32130C264218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4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49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2B12B-1507-70AE-966E-D199E191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00ED70-0EEE-DB3C-F41D-C2D8E6097438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01E0F7-BF0A-A340-CF23-57B65E12684D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AB24B5-CB06-2A14-071F-08FAB854AE4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5D17A68F-E5E8-3682-B019-B8DDAAC85BA0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B19AA64C-0667-BE82-188F-ED3CA7AAAD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6E482A-6FC4-DD6E-53D1-D7E23BD5F75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E95F644-AC32-7AF7-F03C-BCFA0DE2A338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87D46566-6C1E-3DCE-CF88-5E5C979E72B3}"/>
              </a:ext>
            </a:extLst>
          </p:cNvPr>
          <p:cNvSpPr txBox="1"/>
          <p:nvPr/>
        </p:nvSpPr>
        <p:spPr>
          <a:xfrm>
            <a:off x="2370050" y="4546615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Análisis de producto y proveedores (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product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&amp;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supply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HK Grotesk" panose="020B0604020202020204" charset="0"/>
              </a:rPr>
              <a:t>chain</a:t>
            </a: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51E57F5F-4CAC-E882-F3A7-241441AAE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560693"/>
            <a:ext cx="10074817" cy="281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Best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sellers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¿Cuáles son los top 10 productos más vendidos por región?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Dependencia de proveedores: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¿Qué porcentaje de nuestros ingresos depende de proveedores de un país específico (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supplier_country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Análisis cruzado: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¿Hay categorías de productos que se venden mejor en unas regiones que en otras? (ej. Ropa de invierno en zonas frías).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6" name="Gráfico 5" descr="Ir en bicicleta con personas">
            <a:extLst>
              <a:ext uri="{FF2B5EF4-FFF2-40B4-BE49-F238E27FC236}">
                <a16:creationId xmlns:a16="http://schemas.microsoft.com/office/drawing/2014/main" id="{410B8283-B424-70D9-26EB-55B4F522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18" y="4392976"/>
            <a:ext cx="914400" cy="9144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1653B8E-7462-37E3-F699-96F74A38B3BE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6BD67F9F-DF84-9BE5-8819-2575C789EB42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AADC86FC-E111-99C0-A8AB-3F7919EB2C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77675B2C-4F62-5D7D-A321-DAA765A21AE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B660700-E6B8-F0B0-FD61-D6AFF5B089B2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5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45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96E88-4F52-1D26-8A2F-AA7DE591E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C6BEF5-B2BC-65A6-B4A3-C22F0736CF4F}"/>
              </a:ext>
            </a:extLst>
          </p:cNvPr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A396D0-5B67-326E-089C-3930034A36D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603011-CEC4-ACD6-CEA1-05ADAE0C70C6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EDD1F5B-337F-57F2-A1D5-38B7F7C1248A}"/>
              </a:ext>
            </a:extLst>
          </p:cNvPr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57B18EC-BAB9-CD8D-21F5-689CCE3D71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E1572C5-B92C-4127-250E-87AE132DC003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17750890-25B5-52E7-2114-A9ACB386CD43}"/>
              </a:ext>
            </a:extLst>
          </p:cNvPr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35EBDAAB-5ED3-2E4A-8E1C-456323FBFA50}"/>
              </a:ext>
            </a:extLst>
          </p:cNvPr>
          <p:cNvSpPr txBox="1"/>
          <p:nvPr/>
        </p:nvSpPr>
        <p:spPr>
          <a:xfrm>
            <a:off x="2325401" y="4795391"/>
            <a:ext cx="3947622" cy="348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Modelos predictivos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68DD3927-A857-47AB-3F94-878AE81A4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Forecasting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ventas: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la serie temporal de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order_date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para predecir las ventas del próximo 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Detección de anomalías: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identificar transacciones con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ship_delay_days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inusuales o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atípico.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ES" altLang="es-AR" sz="2400" b="1" dirty="0">
                <a:latin typeface="HK Grotesk" panose="020B0604020202020204" charset="0"/>
              </a:rPr>
              <a:t> 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Clustering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de clientes (K-</a:t>
            </a:r>
            <a:r>
              <a:rPr kumimoji="0" lang="es-ES" altLang="es-A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means</a:t>
            </a:r>
            <a:r>
              <a:rPr kumimoji="0" lang="es-ES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): 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usar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revenue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,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frequency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(derivada del conteo de órdenes) y </a:t>
            </a:r>
            <a:r>
              <a:rPr kumimoji="0" lang="es-ES" altLang="es-A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discount</a:t>
            </a:r>
            <a:r>
              <a:rPr kumimoji="0" lang="es-ES" altLang="es-A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promedio para segmentar clientes.</a:t>
            </a:r>
            <a:endParaRPr kumimoji="0" lang="es-AR" altLang="es-A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K Grotesk" panose="020B0604020202020204" charset="0"/>
            </a:endParaRPr>
          </a:p>
        </p:txBody>
      </p:sp>
      <p:pic>
        <p:nvPicPr>
          <p:cNvPr id="7" name="Gráfico 6" descr="Bombilla y engranaje">
            <a:extLst>
              <a:ext uri="{FF2B5EF4-FFF2-40B4-BE49-F238E27FC236}">
                <a16:creationId xmlns:a16="http://schemas.microsoft.com/office/drawing/2014/main" id="{88D09F7B-E090-F7CF-349D-65042C3C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115" y="4484474"/>
            <a:ext cx="792991" cy="79299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DB7A0FC-286C-5C4B-47E0-656B2D44CB78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DF5BF4AC-B519-29F0-8F79-3DC89944F831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61D5BFEC-0165-2339-E53C-6E510138C8B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14F13057-0F79-02BC-F3D5-1B1B136A74CE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69989F0-2D78-E1D5-D0F5-B379DE0CDE89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6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47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4133928" y="1019175"/>
            <a:ext cx="10020144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DF3849-BE13-CEDB-CF2F-0C8EBD52F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47900"/>
            <a:ext cx="12630072" cy="7357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2">
            <a:extLst>
              <a:ext uri="{FF2B5EF4-FFF2-40B4-BE49-F238E27FC236}">
                <a16:creationId xmlns:a16="http://schemas.microsoft.com/office/drawing/2014/main" id="{6F1A4C35-86E4-BE8F-EEBD-3F4AA906BF04}"/>
              </a:ext>
            </a:extLst>
          </p:cNvPr>
          <p:cNvGrpSpPr/>
          <p:nvPr/>
        </p:nvGrpSpPr>
        <p:grpSpPr>
          <a:xfrm>
            <a:off x="-4572000" y="-3086100"/>
            <a:ext cx="6191714" cy="4449408"/>
            <a:chOff x="0" y="0"/>
            <a:chExt cx="860160" cy="95321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53C4CEF-21AA-E0B7-E744-9AA444FC530F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DF78114F-BAD1-7F48-D274-78FEEDABBBA7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1019175"/>
            <a:ext cx="6310416" cy="1103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9800" y="2433572"/>
            <a:ext cx="5334000" cy="3762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 err="1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2"/>
              </a:rPr>
              <a:t>Repositorio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r>
              <a:rPr lang="en-US" sz="2800" b="1" spc="-48" dirty="0">
                <a:solidFill>
                  <a:srgbClr val="000000"/>
                </a:solidFill>
                <a:latin typeface="HK Grotesk" panose="020B0604020202020204" charset="0"/>
                <a:ea typeface="HK Grotesk Bold"/>
                <a:cs typeface="HK Grotesk Bold"/>
                <a:sym typeface="HK Grotesk Bold"/>
                <a:hlinkClick r:id="rId3"/>
              </a:rPr>
              <a:t>Dashboard</a:t>
            </a: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  <a:p>
            <a:pPr>
              <a:lnSpc>
                <a:spcPts val="6008"/>
              </a:lnSpc>
            </a:pPr>
            <a:endParaRPr lang="en-US" sz="2800" b="1" spc="-48" dirty="0">
              <a:solidFill>
                <a:srgbClr val="000000"/>
              </a:solidFill>
              <a:latin typeface="HK Grotesk" panose="020B060402020202020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8517" y="4314825"/>
            <a:ext cx="10019483" cy="5972175"/>
          </a:xfrm>
          <a:custGeom>
            <a:avLst/>
            <a:gdLst/>
            <a:ahLst/>
            <a:cxnLst/>
            <a:rect l="l" t="t" r="r" b="b"/>
            <a:pathLst>
              <a:path w="10019483" h="5972175">
                <a:moveTo>
                  <a:pt x="0" y="0"/>
                </a:moveTo>
                <a:lnTo>
                  <a:pt x="10019483" y="0"/>
                </a:lnTo>
                <a:lnTo>
                  <a:pt x="10019483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88" b="-5888"/>
            </a:stretch>
          </a:blipFill>
        </p:spPr>
      </p:sp>
      <p:pic>
        <p:nvPicPr>
          <p:cNvPr id="2052" name="Picture 4" descr="GitHub Icon Logo PNG Transparent &amp; SVG Vector - Freebie Supply">
            <a:extLst>
              <a:ext uri="{FF2B5EF4-FFF2-40B4-BE49-F238E27FC236}">
                <a16:creationId xmlns:a16="http://schemas.microsoft.com/office/drawing/2014/main" id="{CCDFB19A-D007-D4F4-C8EE-8DC7493C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2300"/>
            <a:ext cx="900642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482351-CD1F-BDAA-3649-A8F9B87D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5" y="4576699"/>
            <a:ext cx="1002267" cy="10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A515EA70-F321-EE6B-364E-CE95AD788BBB}"/>
              </a:ext>
            </a:extLst>
          </p:cNvPr>
          <p:cNvGrpSpPr/>
          <p:nvPr/>
        </p:nvGrpSpPr>
        <p:grpSpPr>
          <a:xfrm>
            <a:off x="17373600" y="-1309968"/>
            <a:ext cx="2305514" cy="2186268"/>
            <a:chOff x="0" y="0"/>
            <a:chExt cx="860160" cy="95321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7B9401-7601-956D-F6CE-2A265F827503}"/>
                </a:ext>
              </a:extLst>
            </p:cNvPr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D1E6F3-0DA0-7C15-5AD0-E07B406419AB}"/>
                </a:ext>
              </a:extLst>
            </p:cNvPr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86350" y="4448249"/>
            <a:ext cx="8115300" cy="138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Gracias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33E167DD-3F68-9FED-A494-D323CF0D1A1E}"/>
              </a:ext>
            </a:extLst>
          </p:cNvPr>
          <p:cNvGrpSpPr/>
          <p:nvPr/>
        </p:nvGrpSpPr>
        <p:grpSpPr>
          <a:xfrm>
            <a:off x="1206109" y="1028700"/>
            <a:ext cx="8115300" cy="8248650"/>
            <a:chOff x="1206109" y="1028700"/>
            <a:chExt cx="8115300" cy="8248650"/>
          </a:xfrm>
        </p:grpSpPr>
        <p:grpSp>
          <p:nvGrpSpPr>
            <p:cNvPr id="2" name="Group 2"/>
            <p:cNvGrpSpPr/>
            <p:nvPr/>
          </p:nvGrpSpPr>
          <p:grpSpPr>
            <a:xfrm>
              <a:off x="1206109" y="1028700"/>
              <a:ext cx="8115300" cy="8229600"/>
              <a:chOff x="0" y="0"/>
              <a:chExt cx="2406491" cy="244038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406491" cy="2440385"/>
              </a:xfrm>
              <a:custGeom>
                <a:avLst/>
                <a:gdLst/>
                <a:ahLst/>
                <a:cxnLst/>
                <a:rect l="l" t="t" r="r" b="b"/>
                <a:pathLst>
                  <a:path w="2406491" h="2440385">
                    <a:moveTo>
                      <a:pt x="0" y="0"/>
                    </a:moveTo>
                    <a:lnTo>
                      <a:pt x="2406491" y="0"/>
                    </a:lnTo>
                    <a:lnTo>
                      <a:pt x="2406491" y="2440385"/>
                    </a:lnTo>
                    <a:lnTo>
                      <a:pt x="0" y="2440385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406491" cy="24403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206109" y="1929315"/>
              <a:ext cx="8115300" cy="7348035"/>
            </a:xfrm>
            <a:custGeom>
              <a:avLst/>
              <a:gdLst/>
              <a:ahLst/>
              <a:cxnLst/>
              <a:rect l="l" t="t" r="r" b="b"/>
              <a:pathLst>
                <a:path w="8115300" h="7348035">
                  <a:moveTo>
                    <a:pt x="0" y="0"/>
                  </a:moveTo>
                  <a:lnTo>
                    <a:pt x="8115300" y="0"/>
                  </a:lnTo>
                  <a:lnTo>
                    <a:pt x="8115300" y="7348035"/>
                  </a:lnTo>
                  <a:lnTo>
                    <a:pt x="0" y="7348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3DC1AA-4772-E819-B598-EACC8872A9A0}"/>
              </a:ext>
            </a:extLst>
          </p:cNvPr>
          <p:cNvGrpSpPr/>
          <p:nvPr/>
        </p:nvGrpSpPr>
        <p:grpSpPr>
          <a:xfrm>
            <a:off x="9883384" y="1019175"/>
            <a:ext cx="7375916" cy="8239446"/>
            <a:chOff x="9883384" y="1019175"/>
            <a:chExt cx="7375916" cy="8239446"/>
          </a:xfrm>
        </p:grpSpPr>
        <p:sp>
          <p:nvSpPr>
            <p:cNvPr id="6" name="TextBox 6"/>
            <p:cNvSpPr txBox="1"/>
            <p:nvPr/>
          </p:nvSpPr>
          <p:spPr>
            <a:xfrm>
              <a:off x="10360995" y="1019175"/>
              <a:ext cx="6898305" cy="110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 err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Etapas</a:t>
              </a:r>
              <a:endPara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012665" y="3258290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Adquisición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883384" y="2947352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 dirty="0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12665" y="5034943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Ingeniería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883384" y="4689163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012665" y="6776754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Actualización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83384" y="6430974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012665" y="8518565"/>
              <a:ext cx="5081308" cy="39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Publicación</a:t>
              </a:r>
              <a:endParaRPr lang="en-US" sz="3000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83384" y="8172785"/>
              <a:ext cx="1567269" cy="1085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573"/>
                </a:lnSpc>
                <a:spcBef>
                  <a:spcPct val="0"/>
                </a:spcBef>
              </a:pPr>
              <a:r>
                <a:rPr lang="en-US" sz="7144" b="1">
                  <a:solidFill>
                    <a:srgbClr val="0048A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CCF89A-B0C7-41F9-3BAC-57C75D5FB1A5}"/>
              </a:ext>
            </a:extLst>
          </p:cNvPr>
          <p:cNvSpPr txBox="1"/>
          <p:nvPr/>
        </p:nvSpPr>
        <p:spPr>
          <a:xfrm>
            <a:off x="4724400" y="4361121"/>
            <a:ext cx="518328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identificó que faltaba una tabla en los archivos originales.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estandarizaron todos los nombres de columnas a </a:t>
            </a:r>
            <a:r>
              <a:rPr lang="es-ES" sz="2500" dirty="0" err="1">
                <a:latin typeface="HK Grotesk" panose="020B0604020202020204" charset="0"/>
              </a:rPr>
              <a:t>snake_case</a:t>
            </a:r>
            <a:r>
              <a:rPr lang="es-ES" sz="2500" dirty="0">
                <a:latin typeface="HK Grotesk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Se definieron tipos de datos consistentes para cada campo.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ECE84B-CB60-F585-0D49-479BB8DCCCC3}"/>
              </a:ext>
            </a:extLst>
          </p:cNvPr>
          <p:cNvSpPr txBox="1"/>
          <p:nvPr/>
        </p:nvSpPr>
        <p:spPr>
          <a:xfrm>
            <a:off x="10788157" y="4361121"/>
            <a:ext cx="6471143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employees.reports_to</a:t>
            </a:r>
            <a:r>
              <a:rPr lang="es-ES" sz="2500" dirty="0">
                <a:latin typeface="HK Grotesk" panose="020B0604020202020204" charset="0"/>
              </a:rPr>
              <a:t> contiene NULL válidos (jefes sin supervisor) → nulo permitido.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 err="1">
                <a:latin typeface="HK Grotesk" panose="020B0604020202020204" charset="0"/>
              </a:rPr>
              <a:t>orders.shipped_date</a:t>
            </a:r>
            <a:r>
              <a:rPr lang="es-ES" sz="2500" dirty="0">
                <a:latin typeface="HK Grotesk" panose="020B0604020202020204" charset="0"/>
              </a:rPr>
              <a:t> tenía NULL para pedidos no enviados → se eliminaron del </a:t>
            </a:r>
            <a:r>
              <a:rPr lang="es-ES" sz="2500" dirty="0" err="1">
                <a:latin typeface="HK Grotesk" panose="020B0604020202020204" charset="0"/>
              </a:rPr>
              <a:t>dataset</a:t>
            </a:r>
            <a:r>
              <a:rPr lang="es-ES" sz="2500" dirty="0">
                <a:latin typeface="HK Grotesk" panose="020B0604020202020204" charset="0"/>
              </a:rPr>
              <a:t> o se trató según requerimiento.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Fechas estaban en formato "YYYY-MM-DD HH:MM:SS" → se normalizaron a YYYY-MM-DD.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500" dirty="0">
                <a:latin typeface="HK Grotesk" panose="020B0604020202020204" charset="0"/>
              </a:rPr>
              <a:t>No se detectaron duplicados de claves primarias en el origen.</a:t>
            </a:r>
            <a:endParaRPr lang="es-AR" sz="2500" dirty="0">
              <a:latin typeface="HK Grotesk" panose="020B060402020202020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41C01-3A3D-0C36-A173-F6E9D2072C42}"/>
              </a:ext>
            </a:extLst>
          </p:cNvPr>
          <p:cNvSpPr txBox="1"/>
          <p:nvPr/>
        </p:nvSpPr>
        <p:spPr>
          <a:xfrm>
            <a:off x="4724400" y="3467938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Análisis inicial de archivos .</a:t>
            </a:r>
            <a:r>
              <a:rPr lang="es-ES" sz="2500" b="1" dirty="0" err="1">
                <a:solidFill>
                  <a:schemeClr val="bg1"/>
                </a:solidFill>
                <a:latin typeface="HK Grotesk" panose="020B0604020202020204" charset="0"/>
              </a:rPr>
              <a:t>csv</a:t>
            </a:r>
            <a:endParaRPr lang="es-ES" sz="2500" b="1" dirty="0">
              <a:solidFill>
                <a:schemeClr val="bg1"/>
              </a:solidFill>
              <a:latin typeface="HK Grotesk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FF9949-A82D-5D6C-AAA7-FF36DCC3B8F1}"/>
              </a:ext>
            </a:extLst>
          </p:cNvPr>
          <p:cNvSpPr txBox="1"/>
          <p:nvPr/>
        </p:nvSpPr>
        <p:spPr>
          <a:xfrm>
            <a:off x="11201400" y="3467938"/>
            <a:ext cx="5159829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Hallazgos claves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9A61647-AB22-EA89-FBC4-AF1EF9CE09C8}"/>
              </a:ext>
            </a:extLst>
          </p:cNvPr>
          <p:cNvGrpSpPr/>
          <p:nvPr/>
        </p:nvGrpSpPr>
        <p:grpSpPr>
          <a:xfrm>
            <a:off x="-13855" y="-1"/>
            <a:ext cx="3543300" cy="10287001"/>
            <a:chOff x="0" y="0"/>
            <a:chExt cx="2406491" cy="2440385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77EB031B-5C5D-AC5F-D893-66F4A4B838FE}"/>
                </a:ext>
              </a:extLst>
            </p:cNvPr>
            <p:cNvSpPr/>
            <p:nvPr/>
          </p:nvSpPr>
          <p:spPr>
            <a:xfrm>
              <a:off x="0" y="0"/>
              <a:ext cx="2406491" cy="2440385"/>
            </a:xfrm>
            <a:custGeom>
              <a:avLst/>
              <a:gdLst/>
              <a:ahLst/>
              <a:cxnLst/>
              <a:rect l="l" t="t" r="r" b="b"/>
              <a:pathLst>
                <a:path w="2406491" h="2440385">
                  <a:moveTo>
                    <a:pt x="0" y="0"/>
                  </a:moveTo>
                  <a:lnTo>
                    <a:pt x="2406491" y="0"/>
                  </a:lnTo>
                  <a:lnTo>
                    <a:pt x="2406491" y="2440385"/>
                  </a:lnTo>
                  <a:lnTo>
                    <a:pt x="0" y="2440385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F6239E4-106E-D118-2CA4-F5B49F4B05AE}"/>
                </a:ext>
              </a:extLst>
            </p:cNvPr>
            <p:cNvSpPr txBox="1"/>
            <p:nvPr/>
          </p:nvSpPr>
          <p:spPr>
            <a:xfrm>
              <a:off x="0" y="0"/>
              <a:ext cx="2406491" cy="2440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2" name="Freeform 6">
            <a:extLst>
              <a:ext uri="{FF2B5EF4-FFF2-40B4-BE49-F238E27FC236}">
                <a16:creationId xmlns:a16="http://schemas.microsoft.com/office/drawing/2014/main" id="{96523643-9A5D-FDB3-4FC8-556C4179FE7A}"/>
              </a:ext>
            </a:extLst>
          </p:cNvPr>
          <p:cNvSpPr/>
          <p:nvPr/>
        </p:nvSpPr>
        <p:spPr>
          <a:xfrm>
            <a:off x="14663521" y="1028700"/>
            <a:ext cx="2100480" cy="2152779"/>
          </a:xfrm>
          <a:custGeom>
            <a:avLst/>
            <a:gdLst/>
            <a:ahLst/>
            <a:cxnLst/>
            <a:rect l="l" t="t" r="r" b="b"/>
            <a:pathLst>
              <a:path w="3286125" h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562600" y="82934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original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8107" y="8636540"/>
            <a:ext cx="2350733" cy="36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3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More Details</a:t>
            </a:r>
          </a:p>
        </p:txBody>
      </p:sp>
      <p:pic>
        <p:nvPicPr>
          <p:cNvPr id="11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85180-8BE0-A48E-564C-8BD08C16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019300"/>
            <a:ext cx="12874915" cy="7633183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8366EBC9-3C9E-222C-AE1E-98F0E7DD1305}"/>
              </a:ext>
            </a:extLst>
          </p:cNvPr>
          <p:cNvGrpSpPr/>
          <p:nvPr/>
        </p:nvGrpSpPr>
        <p:grpSpPr>
          <a:xfrm>
            <a:off x="-152400" y="9410700"/>
            <a:ext cx="1143000" cy="1181100"/>
            <a:chOff x="0" y="0"/>
            <a:chExt cx="1138709" cy="2709333"/>
          </a:xfrm>
          <a:solidFill>
            <a:srgbClr val="0048A8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C9E2AE8-9CE6-92BC-3BEA-FA32E5ECF607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8FB49A19-7022-A302-D6B9-CFB61DDAF2C3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566AE-50F6-AB46-F1E7-01390F39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5FB857A-DDF2-1DE6-CB7D-4AACEB6AF0CE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B87192-70D1-922B-98BE-6DB3878FD585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A9B79B-2A9E-6076-54B0-5370236E20E0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DB48A2A-1849-58CB-43E1-8AAEB2D97A9F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B7A6340-6AF1-6B3D-D82A-BF96B6FDB5A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2A99CB-9F75-A331-9E77-F4A84F073C8C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F580E3F-76A5-A92C-F222-5470B283527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1029A326-7D72-B0D3-68B9-B0843027DD19}"/>
              </a:ext>
            </a:extLst>
          </p:cNvPr>
          <p:cNvSpPr txBox="1"/>
          <p:nvPr/>
        </p:nvSpPr>
        <p:spPr>
          <a:xfrm>
            <a:off x="3821483" y="1485900"/>
            <a:ext cx="10020300" cy="101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Nuevo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</a:t>
            </a:r>
            <a:r>
              <a:rPr lang="en-US" sz="50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 </a:t>
            </a:r>
            <a:r>
              <a:rPr lang="en-US" sz="50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datos</a:t>
            </a:r>
            <a:endParaRPr lang="en-US" sz="5000" b="1" dirty="0">
              <a:solidFill>
                <a:srgbClr val="0048A8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91F45F-9721-7789-FC89-A09B2FE0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033" y="2857500"/>
            <a:ext cx="11125200" cy="70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5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17494177" y="-209424"/>
            <a:ext cx="1028700" cy="1007978"/>
            <a:chOff x="0" y="0"/>
            <a:chExt cx="270933" cy="2654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68409"/>
            <a:ext cx="469753" cy="460291"/>
            <a:chOff x="0" y="0"/>
            <a:chExt cx="270933" cy="2654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FFCFB3E-F757-DFC4-9F68-D324D2856ADF}"/>
              </a:ext>
            </a:extLst>
          </p:cNvPr>
          <p:cNvGrpSpPr/>
          <p:nvPr/>
        </p:nvGrpSpPr>
        <p:grpSpPr>
          <a:xfrm>
            <a:off x="678872" y="2781300"/>
            <a:ext cx="7832973" cy="1534271"/>
            <a:chOff x="637309" y="2781300"/>
            <a:chExt cx="7832973" cy="1028951"/>
          </a:xfrm>
        </p:grpSpPr>
        <p:grpSp>
          <p:nvGrpSpPr>
            <p:cNvPr id="2" name="Group 2"/>
            <p:cNvGrpSpPr/>
            <p:nvPr/>
          </p:nvGrpSpPr>
          <p:grpSpPr>
            <a:xfrm>
              <a:off x="637309" y="2781300"/>
              <a:ext cx="7832973" cy="1028951"/>
              <a:chOff x="0" y="0"/>
              <a:chExt cx="2063005" cy="2710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63005" cy="271000"/>
              </a:xfrm>
              <a:custGeom>
                <a:avLst/>
                <a:gdLst/>
                <a:ahLst/>
                <a:cxnLst/>
                <a:rect l="l" t="t" r="r" b="b"/>
                <a:pathLst>
                  <a:path w="2063005" h="271000">
                    <a:moveTo>
                      <a:pt x="0" y="0"/>
                    </a:moveTo>
                    <a:lnTo>
                      <a:pt x="2063005" y="0"/>
                    </a:lnTo>
                    <a:lnTo>
                      <a:pt x="2063005" y="271000"/>
                    </a:lnTo>
                    <a:lnTo>
                      <a:pt x="0" y="271000"/>
                    </a:ln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0"/>
                <a:ext cx="2063005" cy="271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58267" y="3110179"/>
              <a:ext cx="7191055" cy="2454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DQM_</a:t>
              </a:r>
              <a:r>
                <a:rPr lang="en-US" sz="2400" b="1" dirty="0" err="1">
                  <a:solidFill>
                    <a:srgbClr val="FFFFFF"/>
                  </a:solidFill>
                  <a:latin typeface="HK Grotesk" panose="020B0604020202020204" charset="0"/>
                  <a:ea typeface="HK Grotesk"/>
                  <a:cs typeface="Helvetica" panose="020B0604020202020204" pitchFamily="34" charset="0"/>
                  <a:sym typeface="HK Grotesk"/>
                </a:rPr>
                <a:t>Processes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: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registra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cada</a:t>
              </a:r>
              <a:r>
                <a:rPr lang="en-US" sz="2400" dirty="0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 corrida de </a:t>
              </a:r>
              <a:r>
                <a:rPr lang="en-US" sz="2400" dirty="0" err="1">
                  <a:solidFill>
                    <a:srgbClr val="FFFFFF"/>
                  </a:solidFill>
                  <a:latin typeface="Helvetica" panose="020B0604020202020204" pitchFamily="34" charset="0"/>
                  <a:ea typeface="HK Grotesk"/>
                  <a:cs typeface="Helvetica" panose="020B0604020202020204" pitchFamily="34" charset="0"/>
                  <a:sym typeface="HK Grotesk"/>
                </a:rPr>
                <a:t>validación</a:t>
              </a:r>
              <a:endParaRPr lang="en-US" sz="2400" dirty="0">
                <a:solidFill>
                  <a:srgbClr val="FFFFFF"/>
                </a:solidFill>
                <a:latin typeface="Helvetica" panose="020B0604020202020204" pitchFamily="34" charset="0"/>
                <a:ea typeface="HK Grotesk"/>
                <a:cs typeface="Helvetica" panose="020B0604020202020204" pitchFamily="34" charset="0"/>
                <a:sym typeface="HK Grotesk"/>
              </a:endParaRPr>
            </a:p>
          </p:txBody>
        </p:sp>
      </p:grpSp>
      <p:sp>
        <p:nvSpPr>
          <p:cNvPr id="31" name="TextBox 4">
            <a:extLst>
              <a:ext uri="{FF2B5EF4-FFF2-40B4-BE49-F238E27FC236}">
                <a16:creationId xmlns:a16="http://schemas.microsoft.com/office/drawing/2014/main" id="{C93EC15C-3CD3-D1E0-B9B7-10DAEADB8C06}"/>
              </a:ext>
            </a:extLst>
          </p:cNvPr>
          <p:cNvSpPr txBox="1"/>
          <p:nvPr/>
        </p:nvSpPr>
        <p:spPr>
          <a:xfrm>
            <a:off x="609600" y="57150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2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6934321-BD31-FD68-FDA5-AB8EA40F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126254"/>
            <a:ext cx="9363818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Freeform 3">
            <a:extLst>
              <a:ext uri="{FF2B5EF4-FFF2-40B4-BE49-F238E27FC236}">
                <a16:creationId xmlns:a16="http://schemas.microsoft.com/office/drawing/2014/main" id="{9E4BB551-A2F4-8B87-D25D-ECEC01096CF1}"/>
              </a:ext>
            </a:extLst>
          </p:cNvPr>
          <p:cNvSpPr/>
          <p:nvPr/>
        </p:nvSpPr>
        <p:spPr>
          <a:xfrm>
            <a:off x="678872" y="480596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4B71C7E-E922-CF5E-C243-9881E2659C68}"/>
              </a:ext>
            </a:extLst>
          </p:cNvPr>
          <p:cNvSpPr txBox="1"/>
          <p:nvPr/>
        </p:nvSpPr>
        <p:spPr>
          <a:xfrm>
            <a:off x="644236" y="4878388"/>
            <a:ext cx="7832973" cy="1028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9"/>
              </a:lnSpc>
            </a:pPr>
            <a:endParaRPr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5A165FC-D0A3-676F-386A-B9F2EAD75277}"/>
              </a:ext>
            </a:extLst>
          </p:cNvPr>
          <p:cNvSpPr txBox="1"/>
          <p:nvPr/>
        </p:nvSpPr>
        <p:spPr>
          <a:xfrm>
            <a:off x="986542" y="5391224"/>
            <a:ext cx="7191055" cy="37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 b="1" dirty="0" err="1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DQM_Entities</a:t>
            </a:r>
            <a:r>
              <a:rPr lang="en-US" sz="2400" dirty="0">
                <a:solidFill>
                  <a:schemeClr val="bg1"/>
                </a:solidFill>
                <a:latin typeface="HK Grotesk" panose="020B0604020202020204" charset="0"/>
                <a:ea typeface="HK Grotesk"/>
                <a:cs typeface="Helvetica" panose="020B0604020202020204" pitchFamily="34" charset="0"/>
                <a:sym typeface="HK Grotesk"/>
              </a:rPr>
              <a:t>: 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Helvetica" panose="020B0604020202020204" pitchFamily="34" charset="0"/>
              </a:rPr>
              <a:t>Registra el resultado por tabla.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B141FB5-3036-35F8-E3CA-29197D5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173490"/>
            <a:ext cx="6641758" cy="801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Freeform 3">
            <a:extLst>
              <a:ext uri="{FF2B5EF4-FFF2-40B4-BE49-F238E27FC236}">
                <a16:creationId xmlns:a16="http://schemas.microsoft.com/office/drawing/2014/main" id="{1B9530A2-3456-81E0-BD1B-4F66409B632D}"/>
              </a:ext>
            </a:extLst>
          </p:cNvPr>
          <p:cNvSpPr/>
          <p:nvPr/>
        </p:nvSpPr>
        <p:spPr>
          <a:xfrm>
            <a:off x="678872" y="6807443"/>
            <a:ext cx="7832973" cy="1536457"/>
          </a:xfrm>
          <a:custGeom>
            <a:avLst/>
            <a:gdLst/>
            <a:ahLst/>
            <a:cxnLst/>
            <a:rect l="l" t="t" r="r" b="b"/>
            <a:pathLst>
              <a:path w="2063005" h="271000">
                <a:moveTo>
                  <a:pt x="0" y="0"/>
                </a:moveTo>
                <a:lnTo>
                  <a:pt x="2063005" y="0"/>
                </a:lnTo>
                <a:lnTo>
                  <a:pt x="2063005" y="271000"/>
                </a:lnTo>
                <a:lnTo>
                  <a:pt x="0" y="271000"/>
                </a:lnTo>
                <a:close/>
              </a:path>
            </a:pathLst>
          </a:custGeom>
          <a:solidFill>
            <a:srgbClr val="0048A8"/>
          </a:solidFill>
        </p:spPr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7545BE3F-92E2-0847-3AF5-954DCF1310D5}"/>
              </a:ext>
            </a:extLst>
          </p:cNvPr>
          <p:cNvSpPr txBox="1"/>
          <p:nvPr/>
        </p:nvSpPr>
        <p:spPr>
          <a:xfrm>
            <a:off x="986542" y="7160746"/>
            <a:ext cx="7191055" cy="83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AR" sz="2400" b="1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DQM_Indicators: </a:t>
            </a:r>
            <a:r>
              <a:rPr lang="es-ES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AR" sz="2400" kern="100" dirty="0">
                <a:solidFill>
                  <a:schemeClr val="bg1"/>
                </a:solidFill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egistra cada indicador medido, su umbral y si pasó o falló.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2FF15BA2-D827-ECB6-C04D-5BAC29A7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7160746"/>
            <a:ext cx="8162002" cy="7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03A74-03C0-474F-CEDF-82225800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A169091-B7D2-A301-9AC4-F55B3B1338F0}"/>
              </a:ext>
            </a:extLst>
          </p:cNvPr>
          <p:cNvSpPr txBox="1"/>
          <p:nvPr/>
        </p:nvSpPr>
        <p:spPr>
          <a:xfrm>
            <a:off x="8688510" y="1839152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3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F7BE92C-4C33-9C6E-5776-B9E4461EE816}"/>
              </a:ext>
            </a:extLst>
          </p:cNvPr>
          <p:cNvGrpSpPr/>
          <p:nvPr/>
        </p:nvGrpSpPr>
        <p:grpSpPr>
          <a:xfrm>
            <a:off x="0" y="0"/>
            <a:ext cx="4323536" cy="10287000"/>
            <a:chOff x="0" y="0"/>
            <a:chExt cx="1138709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5735A-789E-E089-66F1-B778A77A33CF}"/>
                </a:ext>
              </a:extLst>
            </p:cNvPr>
            <p:cNvSpPr/>
            <p:nvPr/>
          </p:nvSpPr>
          <p:spPr>
            <a:xfrm>
              <a:off x="0" y="0"/>
              <a:ext cx="1138709" cy="2709333"/>
            </a:xfrm>
            <a:custGeom>
              <a:avLst/>
              <a:gdLst/>
              <a:ahLst/>
              <a:cxnLst/>
              <a:rect l="l" t="t" r="r" b="b"/>
              <a:pathLst>
                <a:path w="1138709" h="2709333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0881798-D3EA-AE4F-86FE-D398CCBCF54B}"/>
                </a:ext>
              </a:extLst>
            </p:cNvPr>
            <p:cNvSpPr txBox="1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281F085-BAD5-9986-7E6A-48EA555F1628}"/>
              </a:ext>
            </a:extLst>
          </p:cNvPr>
          <p:cNvGrpSpPr/>
          <p:nvPr/>
        </p:nvGrpSpPr>
        <p:grpSpPr>
          <a:xfrm>
            <a:off x="17494177" y="9488445"/>
            <a:ext cx="1028700" cy="1007978"/>
            <a:chOff x="0" y="0"/>
            <a:chExt cx="270933" cy="26547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864020D-D133-558C-8E50-73BEE956A929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6237B2-68E7-B5C9-EDCB-F7A5589A2E98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BFAAE1-C6E6-E7BE-5962-F858AC74629C}"/>
              </a:ext>
            </a:extLst>
          </p:cNvPr>
          <p:cNvGrpSpPr/>
          <p:nvPr/>
        </p:nvGrpSpPr>
        <p:grpSpPr>
          <a:xfrm>
            <a:off x="17259300" y="9258300"/>
            <a:ext cx="469753" cy="460291"/>
            <a:chOff x="0" y="0"/>
            <a:chExt cx="270933" cy="26547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DBB9FB7-4DEA-9663-5650-F67BF8702F1A}"/>
                </a:ext>
              </a:extLst>
            </p:cNvPr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B34FD0E-9E37-D4C3-07F6-C41AA895E1F4}"/>
                </a:ext>
              </a:extLst>
            </p:cNvPr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D33B95-1F0F-AD14-7E5F-0DCB6262DCDD}"/>
              </a:ext>
            </a:extLst>
          </p:cNvPr>
          <p:cNvSpPr txBox="1"/>
          <p:nvPr/>
        </p:nvSpPr>
        <p:spPr>
          <a:xfrm>
            <a:off x="4800600" y="4378439"/>
            <a:ext cx="12458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Customer_id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“XXXX” en 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AR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rders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		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delete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No match en países: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USA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States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UK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United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Kingdom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vs.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Republic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s-ES" sz="2800" kern="100" dirty="0" err="1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Ireland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8C647C-6491-A99C-DD79-1F86234CD437}"/>
              </a:ext>
            </a:extLst>
          </p:cNvPr>
          <p:cNvSpPr txBox="1"/>
          <p:nvPr/>
        </p:nvSpPr>
        <p:spPr>
          <a:xfrm>
            <a:off x="7640726" y="3414077"/>
            <a:ext cx="5158800" cy="477054"/>
          </a:xfrm>
          <a:prstGeom prst="rect">
            <a:avLst/>
          </a:prstGeom>
          <a:solidFill>
            <a:srgbClr val="0048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HK Grotesk" panose="020B0604020202020204" charset="0"/>
              </a:rPr>
              <a:t>Ingesta 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E366AB-5499-FBF5-9D5C-9EBA6E39AED7}"/>
              </a:ext>
            </a:extLst>
          </p:cNvPr>
          <p:cNvSpPr txBox="1"/>
          <p:nvPr/>
        </p:nvSpPr>
        <p:spPr>
          <a:xfrm>
            <a:off x="12115800" y="5662449"/>
            <a:ext cx="5378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s-ES" sz="2800" kern="100" dirty="0">
                <a:latin typeface="HK Grotes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tabla para actualizar del tipo de dato de ingesta al tipo de dato de existente en la base</a:t>
            </a:r>
            <a:endParaRPr lang="es-ES" sz="2800" kern="100" dirty="0">
              <a:latin typeface="HK Grotesk" panose="020B0604020202020204" charset="0"/>
              <a:ea typeface="Aptos" panose="020B00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230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423217" y="2247900"/>
            <a:ext cx="4423383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 err="1">
                <a:latin typeface="HK Grotesk" panose="020B0604020202020204" charset="0"/>
              </a:rPr>
              <a:t>SPM_FactSales</a:t>
            </a:r>
            <a:r>
              <a:rPr lang="es-ES" sz="2000" b="1" dirty="0">
                <a:latin typeface="HK Grotesk" panose="020B0604020202020204" charset="0"/>
              </a:rPr>
              <a:t>:</a:t>
            </a:r>
            <a:r>
              <a:rPr lang="es-ES" sz="2000" dirty="0">
                <a:latin typeface="HK Grotesk" panose="020B0604020202020204" charset="0"/>
              </a:rPr>
              <a:t> a partir de una vista desnormalizada de la tabla de hechos </a:t>
            </a:r>
            <a:r>
              <a:rPr lang="es-ES" sz="2000" b="1" dirty="0" err="1">
                <a:latin typeface="HK Grotesk" panose="020B0604020202020204" charset="0"/>
              </a:rPr>
              <a:t>DWA_FactOrderDetails</a:t>
            </a:r>
            <a:endParaRPr lang="es-ES" sz="2000" b="1" dirty="0">
              <a:latin typeface="HK Grotesk" panose="020B0604020202020204" charset="0"/>
            </a:endParaRPr>
          </a:p>
          <a:p>
            <a:endParaRPr lang="es-AR" sz="2000" dirty="0">
              <a:latin typeface="HK Grotesk" panose="020B0604020202020204" charset="0"/>
            </a:endParaRPr>
          </a:p>
          <a:p>
            <a:r>
              <a:rPr lang="es-ES" sz="2000" dirty="0">
                <a:latin typeface="HK Grotesk" panose="020B0604020202020204" charset="0"/>
              </a:rPr>
              <a:t>Data </a:t>
            </a:r>
            <a:r>
              <a:rPr lang="es-ES" sz="2000" dirty="0" err="1">
                <a:latin typeface="HK Grotesk" panose="020B0604020202020204" charset="0"/>
              </a:rPr>
              <a:t>Product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b="1" dirty="0">
                <a:latin typeface="HK Grotesk" panose="020B0604020202020204" charset="0"/>
              </a:rPr>
              <a:t>desnormaliza</a:t>
            </a:r>
            <a:r>
              <a:rPr lang="es-ES" sz="2000" dirty="0">
                <a:latin typeface="HK Grotesk" panose="020B0604020202020204" charset="0"/>
              </a:rPr>
              <a:t> la información de ventas para incluir:</a:t>
            </a:r>
          </a:p>
          <a:p>
            <a:endParaRPr lang="es-AR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Métricas centrales: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revenue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quantity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discount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Contexto de negocio:</a:t>
            </a:r>
            <a:r>
              <a:rPr lang="es-ES" sz="2000" dirty="0">
                <a:latin typeface="HK Grotesk" panose="020B0604020202020204" charset="0"/>
              </a:rPr>
              <a:t> nombre del producto, categoría, proveedor, y datos del cliente.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Información geográfica:</a:t>
            </a:r>
            <a:r>
              <a:rPr lang="es-ES" sz="2000" dirty="0">
                <a:latin typeface="HK Grotesk" panose="020B0604020202020204" charset="0"/>
              </a:rPr>
              <a:t> Latitud y Longitud, obtenidas de la nueva dimensión </a:t>
            </a:r>
            <a:r>
              <a:rPr lang="es-ES" sz="2000" b="1" dirty="0" err="1">
                <a:latin typeface="HK Grotesk" panose="020B0604020202020204" charset="0"/>
              </a:rPr>
              <a:t>DWA_DimCountry</a:t>
            </a:r>
            <a:r>
              <a:rPr lang="es-ES" sz="2000" dirty="0">
                <a:latin typeface="HK Grotesk" panose="020B060402020202020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2000" dirty="0">
              <a:latin typeface="HK Grotesk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K Grotesk" panose="020B0604020202020204" charset="0"/>
              </a:rPr>
              <a:t>Logística:</a:t>
            </a:r>
            <a:r>
              <a:rPr lang="es-ES" sz="2000" dirty="0">
                <a:latin typeface="HK Grotesk" panose="020B0604020202020204" charset="0"/>
              </a:rPr>
              <a:t> </a:t>
            </a:r>
            <a:r>
              <a:rPr lang="es-ES" sz="2000" dirty="0" err="1">
                <a:latin typeface="HK Grotesk" panose="020B0604020202020204" charset="0"/>
              </a:rPr>
              <a:t>order_date</a:t>
            </a:r>
            <a:r>
              <a:rPr lang="es-ES" sz="2000" dirty="0">
                <a:latin typeface="HK Grotesk" panose="020B0604020202020204" charset="0"/>
              </a:rPr>
              <a:t>, </a:t>
            </a:r>
            <a:r>
              <a:rPr lang="es-ES" sz="2000" dirty="0" err="1">
                <a:latin typeface="HK Grotesk" panose="020B0604020202020204" charset="0"/>
              </a:rPr>
              <a:t>shipped_date</a:t>
            </a:r>
            <a:r>
              <a:rPr lang="es-ES" sz="2000" dirty="0">
                <a:latin typeface="HK Grotesk" panose="020B0604020202020204" charset="0"/>
              </a:rPr>
              <a:t> y la métrica derivada </a:t>
            </a:r>
            <a:r>
              <a:rPr lang="es-ES" sz="2000" b="1" dirty="0" err="1">
                <a:latin typeface="HK Grotesk" panose="020B0604020202020204" charset="0"/>
              </a:rPr>
              <a:t>ship_delay_days</a:t>
            </a:r>
            <a:r>
              <a:rPr lang="es-ES" sz="2000" dirty="0">
                <a:latin typeface="HK Grotesk" panose="020B0604020202020204" charset="0"/>
              </a:rPr>
              <a:t> (calculada como </a:t>
            </a:r>
            <a:r>
              <a:rPr lang="es-ES" sz="2000" dirty="0" err="1">
                <a:latin typeface="HK Grotesk" panose="020B0604020202020204" charset="0"/>
              </a:rPr>
              <a:t>shipped_date_key</a:t>
            </a:r>
            <a:r>
              <a:rPr lang="es-ES" sz="2000" dirty="0">
                <a:latin typeface="HK Grotesk" panose="020B0604020202020204" charset="0"/>
              </a:rPr>
              <a:t> - </a:t>
            </a:r>
            <a:r>
              <a:rPr lang="es-ES" sz="2000" dirty="0" err="1">
                <a:latin typeface="HK Grotesk" panose="020B0604020202020204" charset="0"/>
              </a:rPr>
              <a:t>order_date_key</a:t>
            </a:r>
            <a:r>
              <a:rPr lang="es-ES" sz="2000" dirty="0">
                <a:latin typeface="HK Grotesk" panose="020B0604020202020204" charset="0"/>
              </a:rPr>
              <a:t>).</a:t>
            </a:r>
            <a:endParaRPr lang="es-AR" sz="2000" dirty="0">
              <a:latin typeface="HK Grotesk" panose="020B0604020202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93112" y="0"/>
            <a:ext cx="8894888" cy="10287000"/>
          </a:xfrm>
          <a:custGeom>
            <a:avLst/>
            <a:gdLst/>
            <a:ahLst/>
            <a:cxnLst/>
            <a:rect l="l" t="t" r="r" b="b"/>
            <a:pathLst>
              <a:path w="8894888" h="10287000">
                <a:moveTo>
                  <a:pt x="0" y="0"/>
                </a:moveTo>
                <a:lnTo>
                  <a:pt x="8894888" y="0"/>
                </a:lnTo>
                <a:lnTo>
                  <a:pt x="8894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74" r="-40009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158235" y="0"/>
            <a:ext cx="469753" cy="460291"/>
            <a:chOff x="0" y="0"/>
            <a:chExt cx="270933" cy="2654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65476"/>
            </a:xfrm>
            <a:custGeom>
              <a:avLst/>
              <a:gdLst/>
              <a:ahLst/>
              <a:cxnLst/>
              <a:rect l="l" t="t" r="r" b="b"/>
              <a:pathLst>
                <a:path w="270933" h="265476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C7CC0E46-5984-42C2-BDB2-EF691057E5FC}"/>
              </a:ext>
            </a:extLst>
          </p:cNvPr>
          <p:cNvSpPr txBox="1"/>
          <p:nvPr/>
        </p:nvSpPr>
        <p:spPr>
          <a:xfrm>
            <a:off x="624567" y="754570"/>
            <a:ext cx="8222033" cy="11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Etapa 4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F990BF3-5D74-A68C-3BB3-B0C43257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2" y="2076495"/>
            <a:ext cx="3272918" cy="762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2486" y="2781300"/>
            <a:ext cx="6191714" cy="4449408"/>
            <a:chOff x="0" y="0"/>
            <a:chExt cx="860160" cy="9532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0160" cy="953213"/>
            </a:xfrm>
            <a:custGeom>
              <a:avLst/>
              <a:gdLst/>
              <a:ahLst/>
              <a:cxnLst/>
              <a:rect l="l" t="t" r="r" b="b"/>
              <a:pathLst>
                <a:path w="860160" h="953213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60160" cy="95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8024" y="4392976"/>
            <a:ext cx="975989" cy="97598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BA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639880" y="723900"/>
            <a:ext cx="12900096" cy="10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¿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Qué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puede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5400" b="1" dirty="0" err="1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analizar</a:t>
            </a:r>
            <a:r>
              <a:rPr lang="en-US" sz="5400" b="1" dirty="0">
                <a:solidFill>
                  <a:srgbClr val="0048A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363123" y="4474084"/>
            <a:ext cx="3947622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800" dirty="0">
                <a:solidFill>
                  <a:schemeClr val="bg1"/>
                </a:solidFill>
                <a:latin typeface="HK Grotesk" panose="020B0604020202020204" charset="0"/>
              </a:rPr>
              <a:t>Desempeño comercial y tendencias (sales performance)</a:t>
            </a:r>
            <a:endParaRPr lang="en-US" sz="2400" spc="31" dirty="0">
              <a:solidFill>
                <a:schemeClr val="bg1"/>
              </a:solidFill>
              <a:latin typeface="HK Grotesk" panose="020B0604020202020204" charset="0"/>
              <a:ea typeface="HK Grotesk"/>
              <a:cs typeface="HK Grotesk"/>
              <a:sym typeface="HK Grotesk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21FEA1D-DC68-4F36-F60B-35F6B92DA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28" y="3283694"/>
            <a:ext cx="10074817" cy="337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Tendencias temporales: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¿Cómo evoluciona la facturación mes a mes? ¿Existe estacionalidad en las ventas (picos en ciertos trimestres)?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Días pico: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¿Qué días de la semana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order_weekday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 generan mayor volumen de órdenes?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Crecimiento: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 ¿Cuál es la tasa de crecimiento de ingresos comparando el Q1 de este año vs. el Q1 del año pasado (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Year-Over-Year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K Grotesk" panose="020B0604020202020204" charset="0"/>
              </a:rPr>
              <a:t>)?</a:t>
            </a:r>
          </a:p>
        </p:txBody>
      </p:sp>
      <p:pic>
        <p:nvPicPr>
          <p:cNvPr id="51" name="Gráfico 50" descr="Tendencia al alza">
            <a:extLst>
              <a:ext uri="{FF2B5EF4-FFF2-40B4-BE49-F238E27FC236}">
                <a16:creationId xmlns:a16="http://schemas.microsoft.com/office/drawing/2014/main" id="{AC9B6138-EF81-7214-5B92-1B9AE928C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450" y="4474084"/>
            <a:ext cx="792991" cy="792991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FD41F361-FF41-25FE-486E-223A1EB4890C}"/>
              </a:ext>
            </a:extLst>
          </p:cNvPr>
          <p:cNvGrpSpPr/>
          <p:nvPr/>
        </p:nvGrpSpPr>
        <p:grpSpPr>
          <a:xfrm>
            <a:off x="16840201" y="8801100"/>
            <a:ext cx="872362" cy="857585"/>
            <a:chOff x="16840201" y="8801100"/>
            <a:chExt cx="872362" cy="857585"/>
          </a:xfrm>
        </p:grpSpPr>
        <p:grpSp>
          <p:nvGrpSpPr>
            <p:cNvPr id="52" name="Group 3">
              <a:extLst>
                <a:ext uri="{FF2B5EF4-FFF2-40B4-BE49-F238E27FC236}">
                  <a16:creationId xmlns:a16="http://schemas.microsoft.com/office/drawing/2014/main" id="{6C0648B9-ADEA-A10F-638D-F3F6DB33DA1B}"/>
                </a:ext>
              </a:extLst>
            </p:cNvPr>
            <p:cNvGrpSpPr/>
            <p:nvPr/>
          </p:nvGrpSpPr>
          <p:grpSpPr>
            <a:xfrm>
              <a:off x="16840201" y="8801100"/>
              <a:ext cx="872362" cy="857585"/>
              <a:chOff x="0" y="0"/>
              <a:chExt cx="812800" cy="812800"/>
            </a:xfrm>
          </p:grpSpPr>
          <p:sp>
            <p:nvSpPr>
              <p:cNvPr id="53" name="Freeform 4">
                <a:extLst>
                  <a:ext uri="{FF2B5EF4-FFF2-40B4-BE49-F238E27FC236}">
                    <a16:creationId xmlns:a16="http://schemas.microsoft.com/office/drawing/2014/main" id="{CB2E54BA-35AB-716A-D27F-8918780CA1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8A8"/>
              </a:solidFill>
            </p:spPr>
          </p:sp>
          <p:sp>
            <p:nvSpPr>
              <p:cNvPr id="54" name="TextBox 5">
                <a:extLst>
                  <a:ext uri="{FF2B5EF4-FFF2-40B4-BE49-F238E27FC236}">
                    <a16:creationId xmlns:a16="http://schemas.microsoft.com/office/drawing/2014/main" id="{14DF2423-484A-827F-A9BF-3EBAE1D4E1D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5BE58229-5283-C3B1-422A-857078537A2E}"/>
                </a:ext>
              </a:extLst>
            </p:cNvPr>
            <p:cNvSpPr txBox="1"/>
            <p:nvPr/>
          </p:nvSpPr>
          <p:spPr>
            <a:xfrm>
              <a:off x="17063995" y="8968282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chemeClr val="bg1"/>
                  </a:solidFill>
                  <a:latin typeface="HK Grotesk" panose="020B0604020202020204" charset="0"/>
                </a:rPr>
                <a:t>1</a:t>
              </a:r>
              <a:endParaRPr lang="es-AR" dirty="0">
                <a:solidFill>
                  <a:schemeClr val="bg1"/>
                </a:solidFill>
                <a:latin typeface="HK Grotesk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851</Words>
  <Application>Microsoft Office PowerPoint</Application>
  <PresentationFormat>Personalizado</PresentationFormat>
  <Paragraphs>96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HK Grotesk Bold</vt:lpstr>
      <vt:lpstr>Calibri</vt:lpstr>
      <vt:lpstr>Wingdings</vt:lpstr>
      <vt:lpstr>Arial</vt:lpstr>
      <vt:lpstr>Helvetica</vt:lpstr>
      <vt:lpstr>HK Grotesk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Natalia Riera</dc:creator>
  <cp:lastModifiedBy>Natalia Riera</cp:lastModifiedBy>
  <cp:revision>2</cp:revision>
  <dcterms:created xsi:type="dcterms:W3CDTF">2006-08-16T00:00:00Z</dcterms:created>
  <dcterms:modified xsi:type="dcterms:W3CDTF">2025-12-05T19:30:53Z</dcterms:modified>
  <dc:identifier>DAG6lDAvM4I</dc:identifier>
</cp:coreProperties>
</file>